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39"/>
  </p:notesMasterIdLst>
  <p:handoutMasterIdLst>
    <p:handoutMasterId r:id="rId40"/>
  </p:handoutMasterIdLst>
  <p:sldIdLst>
    <p:sldId id="274" r:id="rId6"/>
    <p:sldId id="276" r:id="rId7"/>
    <p:sldId id="301" r:id="rId8"/>
    <p:sldId id="304" r:id="rId9"/>
    <p:sldId id="330" r:id="rId10"/>
    <p:sldId id="325" r:id="rId11"/>
    <p:sldId id="331" r:id="rId12"/>
    <p:sldId id="332" r:id="rId13"/>
    <p:sldId id="333" r:id="rId14"/>
    <p:sldId id="334" r:id="rId15"/>
    <p:sldId id="335" r:id="rId16"/>
    <p:sldId id="303" r:id="rId17"/>
    <p:sldId id="305" r:id="rId18"/>
    <p:sldId id="306" r:id="rId19"/>
    <p:sldId id="310" r:id="rId20"/>
    <p:sldId id="311" r:id="rId21"/>
    <p:sldId id="314" r:id="rId22"/>
    <p:sldId id="312" r:id="rId23"/>
    <p:sldId id="315" r:id="rId24"/>
    <p:sldId id="313" r:id="rId25"/>
    <p:sldId id="316" r:id="rId26"/>
    <p:sldId id="317" r:id="rId27"/>
    <p:sldId id="347" r:id="rId28"/>
    <p:sldId id="336" r:id="rId29"/>
    <p:sldId id="337" r:id="rId30"/>
    <p:sldId id="338" r:id="rId31"/>
    <p:sldId id="342" r:id="rId32"/>
    <p:sldId id="340" r:id="rId33"/>
    <p:sldId id="341" r:id="rId34"/>
    <p:sldId id="343" r:id="rId35"/>
    <p:sldId id="344" r:id="rId36"/>
    <p:sldId id="345" r:id="rId37"/>
    <p:sldId id="346" r:id="rId38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63A3"/>
    <a:srgbClr val="A5D5F5"/>
    <a:srgbClr val="FFFFFF"/>
    <a:srgbClr val="3077B7"/>
    <a:srgbClr val="CC33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F0F504-D49E-4C4B-90E8-3DE1FA04F781}" v="158" dt="2022-11-16T07:31:28.7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3690" autoAdjust="0"/>
  </p:normalViewPr>
  <p:slideViewPr>
    <p:cSldViewPr>
      <p:cViewPr varScale="1">
        <p:scale>
          <a:sx n="114" d="100"/>
          <a:sy n="114" d="100"/>
        </p:scale>
        <p:origin x="150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27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handoutMaster" Target="handoutMasters/handoutMaster1.xml"/><Relationship Id="rId45" Type="http://schemas.microsoft.com/office/2016/11/relationships/changesInfo" Target="changesInfos/changesInfo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ěmcová Jana Ing. Mgr." userId="a3475353-85d6-491c-92f7-0c27939c48da" providerId="ADAL" clId="{60F0F504-D49E-4C4B-90E8-3DE1FA04F781}"/>
    <pc:docChg chg="undo redo custSel addSld delSld modSld sldOrd">
      <pc:chgData name="Němcová Jana Ing. Mgr." userId="a3475353-85d6-491c-92f7-0c27939c48da" providerId="ADAL" clId="{60F0F504-D49E-4C4B-90E8-3DE1FA04F781}" dt="2022-11-16T07:39:16.624" v="6017" actId="6549"/>
      <pc:docMkLst>
        <pc:docMk/>
      </pc:docMkLst>
      <pc:sldChg chg="addSp delSp modSp mod">
        <pc:chgData name="Němcová Jana Ing. Mgr." userId="a3475353-85d6-491c-92f7-0c27939c48da" providerId="ADAL" clId="{60F0F504-D49E-4C4B-90E8-3DE1FA04F781}" dt="2022-11-16T07:28:43.152" v="5796" actId="6549"/>
        <pc:sldMkLst>
          <pc:docMk/>
          <pc:sldMk cId="0" sldId="274"/>
        </pc:sldMkLst>
        <pc:spChg chg="mod">
          <ac:chgData name="Němcová Jana Ing. Mgr." userId="a3475353-85d6-491c-92f7-0c27939c48da" providerId="ADAL" clId="{60F0F504-D49E-4C4B-90E8-3DE1FA04F781}" dt="2022-11-16T07:28:43.152" v="5796" actId="6549"/>
          <ac:spMkLst>
            <pc:docMk/>
            <pc:sldMk cId="0" sldId="274"/>
            <ac:spMk id="2" creationId="{7AB5845F-56A3-457C-A8C6-8813372C3409}"/>
          </ac:spMkLst>
        </pc:spChg>
        <pc:spChg chg="add del mod">
          <ac:chgData name="Němcová Jana Ing. Mgr." userId="a3475353-85d6-491c-92f7-0c27939c48da" providerId="ADAL" clId="{60F0F504-D49E-4C4B-90E8-3DE1FA04F781}" dt="2022-11-16T07:17:54.503" v="5608" actId="478"/>
          <ac:spMkLst>
            <pc:docMk/>
            <pc:sldMk cId="0" sldId="274"/>
            <ac:spMk id="3" creationId="{459CAE67-FA61-45F2-A44E-BE1F2FBFC537}"/>
          </ac:spMkLst>
        </pc:spChg>
        <pc:spChg chg="add del mod">
          <ac:chgData name="Němcová Jana Ing. Mgr." userId="a3475353-85d6-491c-92f7-0c27939c48da" providerId="ADAL" clId="{60F0F504-D49E-4C4B-90E8-3DE1FA04F781}" dt="2022-11-16T07:17:55.258" v="5609" actId="478"/>
          <ac:spMkLst>
            <pc:docMk/>
            <pc:sldMk cId="0" sldId="274"/>
            <ac:spMk id="10" creationId="{D8FD3CDE-5C9D-4CC8-8860-7D50E8132736}"/>
          </ac:spMkLst>
        </pc:spChg>
        <pc:spChg chg="add del mod">
          <ac:chgData name="Němcová Jana Ing. Mgr." userId="a3475353-85d6-491c-92f7-0c27939c48da" providerId="ADAL" clId="{60F0F504-D49E-4C4B-90E8-3DE1FA04F781}" dt="2022-11-16T07:17:56.724" v="5610" actId="478"/>
          <ac:spMkLst>
            <pc:docMk/>
            <pc:sldMk cId="0" sldId="274"/>
            <ac:spMk id="12" creationId="{5F72F614-D855-4102-A2FE-DF0C582728C4}"/>
          </ac:spMkLst>
        </pc:spChg>
        <pc:spChg chg="add del mod">
          <ac:chgData name="Němcová Jana Ing. Mgr." userId="a3475353-85d6-491c-92f7-0c27939c48da" providerId="ADAL" clId="{60F0F504-D49E-4C4B-90E8-3DE1FA04F781}" dt="2022-11-16T07:17:50.845" v="5605" actId="478"/>
          <ac:spMkLst>
            <pc:docMk/>
            <pc:sldMk cId="0" sldId="274"/>
            <ac:spMk id="13" creationId="{048A3A98-094E-4B9E-8938-15106E74EECC}"/>
          </ac:spMkLst>
        </pc:spChg>
        <pc:spChg chg="add del mod">
          <ac:chgData name="Němcová Jana Ing. Mgr." userId="a3475353-85d6-491c-92f7-0c27939c48da" providerId="ADAL" clId="{60F0F504-D49E-4C4B-90E8-3DE1FA04F781}" dt="2022-11-16T07:17:52.230" v="5606" actId="478"/>
          <ac:spMkLst>
            <pc:docMk/>
            <pc:sldMk cId="0" sldId="274"/>
            <ac:spMk id="14" creationId="{0BB1674A-9E7D-4150-B3B2-18E699BD87C2}"/>
          </ac:spMkLst>
        </pc:spChg>
        <pc:spChg chg="add del mod">
          <ac:chgData name="Němcová Jana Ing. Mgr." userId="a3475353-85d6-491c-92f7-0c27939c48da" providerId="ADAL" clId="{60F0F504-D49E-4C4B-90E8-3DE1FA04F781}" dt="2022-11-16T07:17:52.907" v="5607" actId="478"/>
          <ac:spMkLst>
            <pc:docMk/>
            <pc:sldMk cId="0" sldId="274"/>
            <ac:spMk id="15" creationId="{3310BA4E-8448-4D4F-9718-2E0AB7D8BB29}"/>
          </ac:spMkLst>
        </pc:spChg>
        <pc:spChg chg="mod">
          <ac:chgData name="Němcová Jana Ing. Mgr." userId="a3475353-85d6-491c-92f7-0c27939c48da" providerId="ADAL" clId="{60F0F504-D49E-4C4B-90E8-3DE1FA04F781}" dt="2022-11-07T10:26:43.291" v="35" actId="20577"/>
          <ac:spMkLst>
            <pc:docMk/>
            <pc:sldMk cId="0" sldId="274"/>
            <ac:spMk id="2051" creationId="{00000000-0000-0000-0000-000000000000}"/>
          </ac:spMkLst>
        </pc:spChg>
      </pc:sldChg>
      <pc:sldChg chg="addSp delSp modSp mod">
        <pc:chgData name="Němcová Jana Ing. Mgr." userId="a3475353-85d6-491c-92f7-0c27939c48da" providerId="ADAL" clId="{60F0F504-D49E-4C4B-90E8-3DE1FA04F781}" dt="2022-11-16T07:30:18.525" v="5831"/>
        <pc:sldMkLst>
          <pc:docMk/>
          <pc:sldMk cId="0" sldId="276"/>
        </pc:sldMkLst>
        <pc:spChg chg="del mod">
          <ac:chgData name="Němcová Jana Ing. Mgr." userId="a3475353-85d6-491c-92f7-0c27939c48da" providerId="ADAL" clId="{60F0F504-D49E-4C4B-90E8-3DE1FA04F781}" dt="2022-11-16T07:30:10.592" v="5828" actId="21"/>
          <ac:spMkLst>
            <pc:docMk/>
            <pc:sldMk cId="0" sldId="276"/>
            <ac:spMk id="2" creationId="{00000000-0000-0000-0000-000000000000}"/>
          </ac:spMkLst>
        </pc:spChg>
        <pc:spChg chg="mod">
          <ac:chgData name="Němcová Jana Ing. Mgr." userId="a3475353-85d6-491c-92f7-0c27939c48da" providerId="ADAL" clId="{60F0F504-D49E-4C4B-90E8-3DE1FA04F781}" dt="2022-11-15T12:42:51.414" v="2931" actId="20577"/>
          <ac:spMkLst>
            <pc:docMk/>
            <pc:sldMk cId="0" sldId="276"/>
            <ac:spMk id="3" creationId="{00000000-0000-0000-0000-000000000000}"/>
          </ac:spMkLst>
        </pc:spChg>
        <pc:spChg chg="add del mod">
          <ac:chgData name="Němcová Jana Ing. Mgr." userId="a3475353-85d6-491c-92f7-0c27939c48da" providerId="ADAL" clId="{60F0F504-D49E-4C4B-90E8-3DE1FA04F781}" dt="2022-11-16T07:25:38.104" v="5759" actId="478"/>
          <ac:spMkLst>
            <pc:docMk/>
            <pc:sldMk cId="0" sldId="276"/>
            <ac:spMk id="4" creationId="{28B93DE0-9BE2-4ED8-82DC-E8829B3A0291}"/>
          </ac:spMkLst>
        </pc:spChg>
        <pc:spChg chg="add del mod ord">
          <ac:chgData name="Němcová Jana Ing. Mgr." userId="a3475353-85d6-491c-92f7-0c27939c48da" providerId="ADAL" clId="{60F0F504-D49E-4C4B-90E8-3DE1FA04F781}" dt="2022-11-16T07:30:17.548" v="5830" actId="478"/>
          <ac:spMkLst>
            <pc:docMk/>
            <pc:sldMk cId="0" sldId="276"/>
            <ac:spMk id="7" creationId="{83F45D47-4C15-4F76-BFBB-38362472AB1B}"/>
          </ac:spMkLst>
        </pc:spChg>
        <pc:spChg chg="add del mod">
          <ac:chgData name="Němcová Jana Ing. Mgr." userId="a3475353-85d6-491c-92f7-0c27939c48da" providerId="ADAL" clId="{60F0F504-D49E-4C4B-90E8-3DE1FA04F781}" dt="2022-11-16T07:30:13.212" v="5829" actId="478"/>
          <ac:spMkLst>
            <pc:docMk/>
            <pc:sldMk cId="0" sldId="276"/>
            <ac:spMk id="8" creationId="{7E42C99C-E459-48D3-8BAE-6A51E5146570}"/>
          </ac:spMkLst>
        </pc:spChg>
        <pc:spChg chg="add mod">
          <ac:chgData name="Němcová Jana Ing. Mgr." userId="a3475353-85d6-491c-92f7-0c27939c48da" providerId="ADAL" clId="{60F0F504-D49E-4C4B-90E8-3DE1FA04F781}" dt="2022-11-16T07:30:18.525" v="5831"/>
          <ac:spMkLst>
            <pc:docMk/>
            <pc:sldMk cId="0" sldId="276"/>
            <ac:spMk id="9" creationId="{582F8CE9-CE06-4702-9025-2CB00BDFCFA7}"/>
          </ac:spMkLst>
        </pc:spChg>
        <pc:picChg chg="del">
          <ac:chgData name="Němcová Jana Ing. Mgr." userId="a3475353-85d6-491c-92f7-0c27939c48da" providerId="ADAL" clId="{60F0F504-D49E-4C4B-90E8-3DE1FA04F781}" dt="2022-11-07T10:34:18.377" v="191" actId="478"/>
          <ac:picMkLst>
            <pc:docMk/>
            <pc:sldMk cId="0" sldId="276"/>
            <ac:picMk id="4" creationId="{61B63CDE-00EC-4229-AB96-71CB782F94CE}"/>
          </ac:picMkLst>
        </pc:picChg>
        <pc:picChg chg="add mod modCrop">
          <ac:chgData name="Němcová Jana Ing. Mgr." userId="a3475353-85d6-491c-92f7-0c27939c48da" providerId="ADAL" clId="{60F0F504-D49E-4C4B-90E8-3DE1FA04F781}" dt="2022-11-07T10:39:03.180" v="201" actId="1076"/>
          <ac:picMkLst>
            <pc:docMk/>
            <pc:sldMk cId="0" sldId="276"/>
            <ac:picMk id="6" creationId="{16E2EE43-8A08-490D-A46C-388E03CE8117}"/>
          </ac:picMkLst>
        </pc:picChg>
        <pc:picChg chg="add del mod">
          <ac:chgData name="Němcová Jana Ing. Mgr." userId="a3475353-85d6-491c-92f7-0c27939c48da" providerId="ADAL" clId="{60F0F504-D49E-4C4B-90E8-3DE1FA04F781}" dt="2022-11-07T10:38:14.533" v="196" actId="478"/>
          <ac:picMkLst>
            <pc:docMk/>
            <pc:sldMk cId="0" sldId="276"/>
            <ac:picMk id="8" creationId="{6621BD62-AB57-4243-BA91-56DCD8D6648B}"/>
          </ac:picMkLst>
        </pc:picChg>
      </pc:sldChg>
      <pc:sldChg chg="del">
        <pc:chgData name="Němcová Jana Ing. Mgr." userId="a3475353-85d6-491c-92f7-0c27939c48da" providerId="ADAL" clId="{60F0F504-D49E-4C4B-90E8-3DE1FA04F781}" dt="2022-11-15T14:43:50.703" v="4171" actId="47"/>
        <pc:sldMkLst>
          <pc:docMk/>
          <pc:sldMk cId="47074202" sldId="279"/>
        </pc:sldMkLst>
      </pc:sldChg>
      <pc:sldChg chg="del">
        <pc:chgData name="Němcová Jana Ing. Mgr." userId="a3475353-85d6-491c-92f7-0c27939c48da" providerId="ADAL" clId="{60F0F504-D49E-4C4B-90E8-3DE1FA04F781}" dt="2022-11-15T14:43:50.703" v="4171" actId="47"/>
        <pc:sldMkLst>
          <pc:docMk/>
          <pc:sldMk cId="3599040184" sldId="280"/>
        </pc:sldMkLst>
      </pc:sldChg>
      <pc:sldChg chg="del">
        <pc:chgData name="Němcová Jana Ing. Mgr." userId="a3475353-85d6-491c-92f7-0c27939c48da" providerId="ADAL" clId="{60F0F504-D49E-4C4B-90E8-3DE1FA04F781}" dt="2022-11-15T14:43:50.703" v="4171" actId="47"/>
        <pc:sldMkLst>
          <pc:docMk/>
          <pc:sldMk cId="1381438769" sldId="281"/>
        </pc:sldMkLst>
      </pc:sldChg>
      <pc:sldChg chg="del">
        <pc:chgData name="Němcová Jana Ing. Mgr." userId="a3475353-85d6-491c-92f7-0c27939c48da" providerId="ADAL" clId="{60F0F504-D49E-4C4B-90E8-3DE1FA04F781}" dt="2022-11-15T14:43:50.703" v="4171" actId="47"/>
        <pc:sldMkLst>
          <pc:docMk/>
          <pc:sldMk cId="914303197" sldId="282"/>
        </pc:sldMkLst>
      </pc:sldChg>
      <pc:sldChg chg="del">
        <pc:chgData name="Němcová Jana Ing. Mgr." userId="a3475353-85d6-491c-92f7-0c27939c48da" providerId="ADAL" clId="{60F0F504-D49E-4C4B-90E8-3DE1FA04F781}" dt="2022-11-15T14:43:50.703" v="4171" actId="47"/>
        <pc:sldMkLst>
          <pc:docMk/>
          <pc:sldMk cId="1414315595" sldId="283"/>
        </pc:sldMkLst>
      </pc:sldChg>
      <pc:sldChg chg="del">
        <pc:chgData name="Němcová Jana Ing. Mgr." userId="a3475353-85d6-491c-92f7-0c27939c48da" providerId="ADAL" clId="{60F0F504-D49E-4C4B-90E8-3DE1FA04F781}" dt="2022-11-15T14:43:50.703" v="4171" actId="47"/>
        <pc:sldMkLst>
          <pc:docMk/>
          <pc:sldMk cId="48970852" sldId="287"/>
        </pc:sldMkLst>
      </pc:sldChg>
      <pc:sldChg chg="del">
        <pc:chgData name="Němcová Jana Ing. Mgr." userId="a3475353-85d6-491c-92f7-0c27939c48da" providerId="ADAL" clId="{60F0F504-D49E-4C4B-90E8-3DE1FA04F781}" dt="2022-11-15T14:43:50.703" v="4171" actId="47"/>
        <pc:sldMkLst>
          <pc:docMk/>
          <pc:sldMk cId="92488919" sldId="289"/>
        </pc:sldMkLst>
      </pc:sldChg>
      <pc:sldChg chg="del">
        <pc:chgData name="Němcová Jana Ing. Mgr." userId="a3475353-85d6-491c-92f7-0c27939c48da" providerId="ADAL" clId="{60F0F504-D49E-4C4B-90E8-3DE1FA04F781}" dt="2022-11-15T14:43:50.703" v="4171" actId="47"/>
        <pc:sldMkLst>
          <pc:docMk/>
          <pc:sldMk cId="1689943504" sldId="291"/>
        </pc:sldMkLst>
      </pc:sldChg>
      <pc:sldChg chg="del">
        <pc:chgData name="Němcová Jana Ing. Mgr." userId="a3475353-85d6-491c-92f7-0c27939c48da" providerId="ADAL" clId="{60F0F504-D49E-4C4B-90E8-3DE1FA04F781}" dt="2022-11-15T14:43:50.703" v="4171" actId="47"/>
        <pc:sldMkLst>
          <pc:docMk/>
          <pc:sldMk cId="2255522266" sldId="292"/>
        </pc:sldMkLst>
      </pc:sldChg>
      <pc:sldChg chg="del">
        <pc:chgData name="Němcová Jana Ing. Mgr." userId="a3475353-85d6-491c-92f7-0c27939c48da" providerId="ADAL" clId="{60F0F504-D49E-4C4B-90E8-3DE1FA04F781}" dt="2022-11-15T14:43:50.703" v="4171" actId="47"/>
        <pc:sldMkLst>
          <pc:docMk/>
          <pc:sldMk cId="3854339781" sldId="293"/>
        </pc:sldMkLst>
      </pc:sldChg>
      <pc:sldChg chg="del">
        <pc:chgData name="Němcová Jana Ing. Mgr." userId="a3475353-85d6-491c-92f7-0c27939c48da" providerId="ADAL" clId="{60F0F504-D49E-4C4B-90E8-3DE1FA04F781}" dt="2022-11-15T14:43:50.703" v="4171" actId="47"/>
        <pc:sldMkLst>
          <pc:docMk/>
          <pc:sldMk cId="4008829311" sldId="294"/>
        </pc:sldMkLst>
      </pc:sldChg>
      <pc:sldChg chg="del">
        <pc:chgData name="Němcová Jana Ing. Mgr." userId="a3475353-85d6-491c-92f7-0c27939c48da" providerId="ADAL" clId="{60F0F504-D49E-4C4B-90E8-3DE1FA04F781}" dt="2022-11-15T14:43:50.703" v="4171" actId="47"/>
        <pc:sldMkLst>
          <pc:docMk/>
          <pc:sldMk cId="954321699" sldId="296"/>
        </pc:sldMkLst>
      </pc:sldChg>
      <pc:sldChg chg="del">
        <pc:chgData name="Němcová Jana Ing. Mgr." userId="a3475353-85d6-491c-92f7-0c27939c48da" providerId="ADAL" clId="{60F0F504-D49E-4C4B-90E8-3DE1FA04F781}" dt="2022-11-15T14:43:50.703" v="4171" actId="47"/>
        <pc:sldMkLst>
          <pc:docMk/>
          <pc:sldMk cId="3241724710" sldId="297"/>
        </pc:sldMkLst>
      </pc:sldChg>
      <pc:sldChg chg="del">
        <pc:chgData name="Němcová Jana Ing. Mgr." userId="a3475353-85d6-491c-92f7-0c27939c48da" providerId="ADAL" clId="{60F0F504-D49E-4C4B-90E8-3DE1FA04F781}" dt="2022-11-15T14:43:50.703" v="4171" actId="47"/>
        <pc:sldMkLst>
          <pc:docMk/>
          <pc:sldMk cId="287131035" sldId="298"/>
        </pc:sldMkLst>
      </pc:sldChg>
      <pc:sldChg chg="del">
        <pc:chgData name="Němcová Jana Ing. Mgr." userId="a3475353-85d6-491c-92f7-0c27939c48da" providerId="ADAL" clId="{60F0F504-D49E-4C4B-90E8-3DE1FA04F781}" dt="2022-11-15T14:43:50.703" v="4171" actId="47"/>
        <pc:sldMkLst>
          <pc:docMk/>
          <pc:sldMk cId="2482372458" sldId="299"/>
        </pc:sldMkLst>
      </pc:sldChg>
      <pc:sldChg chg="del">
        <pc:chgData name="Němcová Jana Ing. Mgr." userId="a3475353-85d6-491c-92f7-0c27939c48da" providerId="ADAL" clId="{60F0F504-D49E-4C4B-90E8-3DE1FA04F781}" dt="2022-11-15T14:43:50.703" v="4171" actId="47"/>
        <pc:sldMkLst>
          <pc:docMk/>
          <pc:sldMk cId="2049490524" sldId="300"/>
        </pc:sldMkLst>
      </pc:sldChg>
      <pc:sldChg chg="addSp delSp modSp add mod">
        <pc:chgData name="Němcová Jana Ing. Mgr." userId="a3475353-85d6-491c-92f7-0c27939c48da" providerId="ADAL" clId="{60F0F504-D49E-4C4B-90E8-3DE1FA04F781}" dt="2022-11-16T07:30:37.533" v="5834"/>
        <pc:sldMkLst>
          <pc:docMk/>
          <pc:sldMk cId="3361976007" sldId="301"/>
        </pc:sldMkLst>
        <pc:spChg chg="del">
          <ac:chgData name="Němcová Jana Ing. Mgr." userId="a3475353-85d6-491c-92f7-0c27939c48da" providerId="ADAL" clId="{60F0F504-D49E-4C4B-90E8-3DE1FA04F781}" dt="2022-11-15T12:43:08.482" v="2932" actId="478"/>
          <ac:spMkLst>
            <pc:docMk/>
            <pc:sldMk cId="3361976007" sldId="301"/>
            <ac:spMk id="2" creationId="{00000000-0000-0000-0000-000000000000}"/>
          </ac:spMkLst>
        </pc:spChg>
        <pc:spChg chg="del">
          <ac:chgData name="Němcová Jana Ing. Mgr." userId="a3475353-85d6-491c-92f7-0c27939c48da" providerId="ADAL" clId="{60F0F504-D49E-4C4B-90E8-3DE1FA04F781}" dt="2022-11-15T12:43:16.794" v="2934" actId="478"/>
          <ac:spMkLst>
            <pc:docMk/>
            <pc:sldMk cId="3361976007" sldId="301"/>
            <ac:spMk id="3" creationId="{00000000-0000-0000-0000-000000000000}"/>
          </ac:spMkLst>
        </pc:spChg>
        <pc:spChg chg="add del mod">
          <ac:chgData name="Němcová Jana Ing. Mgr." userId="a3475353-85d6-491c-92f7-0c27939c48da" providerId="ADAL" clId="{60F0F504-D49E-4C4B-90E8-3DE1FA04F781}" dt="2022-11-16T07:30:36.710" v="5833" actId="478"/>
          <ac:spMkLst>
            <pc:docMk/>
            <pc:sldMk cId="3361976007" sldId="301"/>
            <ac:spMk id="3" creationId="{883A23E4-A6A8-4ADE-8208-C97F1220F1A7}"/>
          </ac:spMkLst>
        </pc:spChg>
        <pc:spChg chg="add mod">
          <ac:chgData name="Němcová Jana Ing. Mgr." userId="a3475353-85d6-491c-92f7-0c27939c48da" providerId="ADAL" clId="{60F0F504-D49E-4C4B-90E8-3DE1FA04F781}" dt="2022-11-07T10:39:52.398" v="205" actId="208"/>
          <ac:spMkLst>
            <pc:docMk/>
            <pc:sldMk cId="3361976007" sldId="301"/>
            <ac:spMk id="4" creationId="{915DC326-683B-4CB1-B79D-D6DEB5595DEA}"/>
          </ac:spMkLst>
        </pc:spChg>
        <pc:spChg chg="add del mod">
          <ac:chgData name="Němcová Jana Ing. Mgr." userId="a3475353-85d6-491c-92f7-0c27939c48da" providerId="ADAL" clId="{60F0F504-D49E-4C4B-90E8-3DE1FA04F781}" dt="2022-11-15T12:43:13.711" v="2933" actId="478"/>
          <ac:spMkLst>
            <pc:docMk/>
            <pc:sldMk cId="3361976007" sldId="301"/>
            <ac:spMk id="8" creationId="{1C35D1DF-8783-40A4-80CF-6F8F9E1DF4F8}"/>
          </ac:spMkLst>
        </pc:spChg>
        <pc:spChg chg="add del mod">
          <ac:chgData name="Němcová Jana Ing. Mgr." userId="a3475353-85d6-491c-92f7-0c27939c48da" providerId="ADAL" clId="{60F0F504-D49E-4C4B-90E8-3DE1FA04F781}" dt="2022-11-15T12:43:20.156" v="2935" actId="478"/>
          <ac:spMkLst>
            <pc:docMk/>
            <pc:sldMk cId="3361976007" sldId="301"/>
            <ac:spMk id="10" creationId="{B1369588-7D70-41FF-BA20-F7C00512C0E8}"/>
          </ac:spMkLst>
        </pc:spChg>
        <pc:spChg chg="add mod">
          <ac:chgData name="Němcová Jana Ing. Mgr." userId="a3475353-85d6-491c-92f7-0c27939c48da" providerId="ADAL" clId="{60F0F504-D49E-4C4B-90E8-3DE1FA04F781}" dt="2022-11-16T07:30:37.533" v="5834"/>
          <ac:spMkLst>
            <pc:docMk/>
            <pc:sldMk cId="3361976007" sldId="301"/>
            <ac:spMk id="10" creationId="{CD52A3A6-8B70-4EED-AD7F-687B30051830}"/>
          </ac:spMkLst>
        </pc:spChg>
        <pc:spChg chg="add del mod">
          <ac:chgData name="Němcová Jana Ing. Mgr." userId="a3475353-85d6-491c-92f7-0c27939c48da" providerId="ADAL" clId="{60F0F504-D49E-4C4B-90E8-3DE1FA04F781}" dt="2022-11-16T07:30:33.791" v="5832" actId="478"/>
          <ac:spMkLst>
            <pc:docMk/>
            <pc:sldMk cId="3361976007" sldId="301"/>
            <ac:spMk id="11" creationId="{A6ECA431-7499-44B1-8775-A873B3AB02F2}"/>
          </ac:spMkLst>
        </pc:spChg>
        <pc:spChg chg="add mod">
          <ac:chgData name="Němcová Jana Ing. Mgr." userId="a3475353-85d6-491c-92f7-0c27939c48da" providerId="ADAL" clId="{60F0F504-D49E-4C4B-90E8-3DE1FA04F781}" dt="2022-11-15T12:43:21.218" v="2936"/>
          <ac:spMkLst>
            <pc:docMk/>
            <pc:sldMk cId="3361976007" sldId="301"/>
            <ac:spMk id="12" creationId="{6FFF7F21-FC83-4519-9554-3327389CA134}"/>
          </ac:spMkLst>
        </pc:spChg>
        <pc:spChg chg="add del mod">
          <ac:chgData name="Němcová Jana Ing. Mgr." userId="a3475353-85d6-491c-92f7-0c27939c48da" providerId="ADAL" clId="{60F0F504-D49E-4C4B-90E8-3DE1FA04F781}" dt="2022-11-16T07:25:41.173" v="5760" actId="478"/>
          <ac:spMkLst>
            <pc:docMk/>
            <pc:sldMk cId="3361976007" sldId="301"/>
            <ac:spMk id="13" creationId="{657F60C5-DBEA-4AA9-B40F-640422D543C9}"/>
          </ac:spMkLst>
        </pc:spChg>
        <pc:cxnChg chg="add mod">
          <ac:chgData name="Němcová Jana Ing. Mgr." userId="a3475353-85d6-491c-92f7-0c27939c48da" providerId="ADAL" clId="{60F0F504-D49E-4C4B-90E8-3DE1FA04F781}" dt="2022-11-07T10:40:20.765" v="208" actId="1582"/>
          <ac:cxnSpMkLst>
            <pc:docMk/>
            <pc:sldMk cId="3361976007" sldId="301"/>
            <ac:cxnSpMk id="7" creationId="{CDFF30B6-0199-425E-AFE7-240BF370B49C}"/>
          </ac:cxnSpMkLst>
        </pc:cxnChg>
      </pc:sldChg>
      <pc:sldChg chg="add del">
        <pc:chgData name="Němcová Jana Ing. Mgr." userId="a3475353-85d6-491c-92f7-0c27939c48da" providerId="ADAL" clId="{60F0F504-D49E-4C4B-90E8-3DE1FA04F781}" dt="2022-11-15T14:41:32.541" v="4164" actId="47"/>
        <pc:sldMkLst>
          <pc:docMk/>
          <pc:sldMk cId="2167786518" sldId="302"/>
        </pc:sldMkLst>
      </pc:sldChg>
      <pc:sldChg chg="addSp delSp modSp new mod">
        <pc:chgData name="Němcová Jana Ing. Mgr." userId="a3475353-85d6-491c-92f7-0c27939c48da" providerId="ADAL" clId="{60F0F504-D49E-4C4B-90E8-3DE1FA04F781}" dt="2022-11-16T07:26:05.838" v="5769" actId="478"/>
        <pc:sldMkLst>
          <pc:docMk/>
          <pc:sldMk cId="2635578598" sldId="303"/>
        </pc:sldMkLst>
        <pc:spChg chg="mod">
          <ac:chgData name="Němcová Jana Ing. Mgr." userId="a3475353-85d6-491c-92f7-0c27939c48da" providerId="ADAL" clId="{60F0F504-D49E-4C4B-90E8-3DE1FA04F781}" dt="2022-11-14T06:54:06.744" v="2392" actId="113"/>
          <ac:spMkLst>
            <pc:docMk/>
            <pc:sldMk cId="2635578598" sldId="303"/>
            <ac:spMk id="2" creationId="{7E3883FE-D868-4203-8624-BD0FE3CECA3F}"/>
          </ac:spMkLst>
        </pc:spChg>
        <pc:spChg chg="mod">
          <ac:chgData name="Němcová Jana Ing. Mgr." userId="a3475353-85d6-491c-92f7-0c27939c48da" providerId="ADAL" clId="{60F0F504-D49E-4C4B-90E8-3DE1FA04F781}" dt="2022-11-16T07:00:40.951" v="5404" actId="1035"/>
          <ac:spMkLst>
            <pc:docMk/>
            <pc:sldMk cId="2635578598" sldId="303"/>
            <ac:spMk id="3" creationId="{983681CF-D7E6-4A8C-946D-166642EEF7A2}"/>
          </ac:spMkLst>
        </pc:spChg>
        <pc:spChg chg="add del mod">
          <ac:chgData name="Němcová Jana Ing. Mgr." userId="a3475353-85d6-491c-92f7-0c27939c48da" providerId="ADAL" clId="{60F0F504-D49E-4C4B-90E8-3DE1FA04F781}" dt="2022-11-16T07:26:05.838" v="5769" actId="478"/>
          <ac:spMkLst>
            <pc:docMk/>
            <pc:sldMk cId="2635578598" sldId="303"/>
            <ac:spMk id="5" creationId="{A9B9DE7C-7D3F-4924-9E4B-2637D9540844}"/>
          </ac:spMkLst>
        </pc:spChg>
        <pc:picChg chg="add mod">
          <ac:chgData name="Němcová Jana Ing. Mgr." userId="a3475353-85d6-491c-92f7-0c27939c48da" providerId="ADAL" clId="{60F0F504-D49E-4C4B-90E8-3DE1FA04F781}" dt="2022-11-07T11:26:58.070" v="539" actId="1037"/>
          <ac:picMkLst>
            <pc:docMk/>
            <pc:sldMk cId="2635578598" sldId="303"/>
            <ac:picMk id="4" creationId="{740C5053-4ED0-43E7-A785-0DCC3F3A481F}"/>
          </ac:picMkLst>
        </pc:picChg>
      </pc:sldChg>
      <pc:sldChg chg="addSp delSp modSp add mod">
        <pc:chgData name="Němcová Jana Ing. Mgr." userId="a3475353-85d6-491c-92f7-0c27939c48da" providerId="ADAL" clId="{60F0F504-D49E-4C4B-90E8-3DE1FA04F781}" dt="2022-11-16T07:30:50.618" v="5837"/>
        <pc:sldMkLst>
          <pc:docMk/>
          <pc:sldMk cId="2688890804" sldId="304"/>
        </pc:sldMkLst>
        <pc:spChg chg="del">
          <ac:chgData name="Němcová Jana Ing. Mgr." userId="a3475353-85d6-491c-92f7-0c27939c48da" providerId="ADAL" clId="{60F0F504-D49E-4C4B-90E8-3DE1FA04F781}" dt="2022-11-15T12:43:29.184" v="2938" actId="478"/>
          <ac:spMkLst>
            <pc:docMk/>
            <pc:sldMk cId="2688890804" sldId="304"/>
            <ac:spMk id="2" creationId="{00000000-0000-0000-0000-000000000000}"/>
          </ac:spMkLst>
        </pc:spChg>
        <pc:spChg chg="del">
          <ac:chgData name="Němcová Jana Ing. Mgr." userId="a3475353-85d6-491c-92f7-0c27939c48da" providerId="ADAL" clId="{60F0F504-D49E-4C4B-90E8-3DE1FA04F781}" dt="2022-11-15T12:43:26.778" v="2937" actId="478"/>
          <ac:spMkLst>
            <pc:docMk/>
            <pc:sldMk cId="2688890804" sldId="304"/>
            <ac:spMk id="3" creationId="{00000000-0000-0000-0000-000000000000}"/>
          </ac:spMkLst>
        </pc:spChg>
        <pc:spChg chg="add del mod">
          <ac:chgData name="Němcová Jana Ing. Mgr." userId="a3475353-85d6-491c-92f7-0c27939c48da" providerId="ADAL" clId="{60F0F504-D49E-4C4B-90E8-3DE1FA04F781}" dt="2022-11-16T07:30:49.795" v="5836" actId="478"/>
          <ac:spMkLst>
            <pc:docMk/>
            <pc:sldMk cId="2688890804" sldId="304"/>
            <ac:spMk id="3" creationId="{8DC3FDDA-9F18-457E-BE84-AF9D80D4A4A6}"/>
          </ac:spMkLst>
        </pc:spChg>
        <pc:spChg chg="add del mod">
          <ac:chgData name="Němcová Jana Ing. Mgr." userId="a3475353-85d6-491c-92f7-0c27939c48da" providerId="ADAL" clId="{60F0F504-D49E-4C4B-90E8-3DE1FA04F781}" dt="2022-11-15T12:43:42.660" v="2940" actId="478"/>
          <ac:spMkLst>
            <pc:docMk/>
            <pc:sldMk cId="2688890804" sldId="304"/>
            <ac:spMk id="9" creationId="{4802C236-8D8E-4427-9E01-E1B11A21715B}"/>
          </ac:spMkLst>
        </pc:spChg>
        <pc:spChg chg="add del mod">
          <ac:chgData name="Němcová Jana Ing. Mgr." userId="a3475353-85d6-491c-92f7-0c27939c48da" providerId="ADAL" clId="{60F0F504-D49E-4C4B-90E8-3DE1FA04F781}" dt="2022-11-15T12:43:31.890" v="2939" actId="478"/>
          <ac:spMkLst>
            <pc:docMk/>
            <pc:sldMk cId="2688890804" sldId="304"/>
            <ac:spMk id="11" creationId="{013961A7-BD38-4AE7-B549-0A2A53E381E1}"/>
          </ac:spMkLst>
        </pc:spChg>
        <pc:spChg chg="add mod">
          <ac:chgData name="Němcová Jana Ing. Mgr." userId="a3475353-85d6-491c-92f7-0c27939c48da" providerId="ADAL" clId="{60F0F504-D49E-4C4B-90E8-3DE1FA04F781}" dt="2022-11-16T07:30:50.618" v="5837"/>
          <ac:spMkLst>
            <pc:docMk/>
            <pc:sldMk cId="2688890804" sldId="304"/>
            <ac:spMk id="11" creationId="{EB9BB9A2-7709-4DB1-84F2-5204385A514D}"/>
          </ac:spMkLst>
        </pc:spChg>
        <pc:spChg chg="add mod">
          <ac:chgData name="Němcová Jana Ing. Mgr." userId="a3475353-85d6-491c-92f7-0c27939c48da" providerId="ADAL" clId="{60F0F504-D49E-4C4B-90E8-3DE1FA04F781}" dt="2022-11-14T06:53:17.494" v="2391" actId="113"/>
          <ac:spMkLst>
            <pc:docMk/>
            <pc:sldMk cId="2688890804" sldId="304"/>
            <ac:spMk id="12" creationId="{8B5BCC76-15FE-4C0D-9D2E-E14A67F42B64}"/>
          </ac:spMkLst>
        </pc:spChg>
        <pc:spChg chg="add del mod">
          <ac:chgData name="Němcová Jana Ing. Mgr." userId="a3475353-85d6-491c-92f7-0c27939c48da" providerId="ADAL" clId="{60F0F504-D49E-4C4B-90E8-3DE1FA04F781}" dt="2022-11-16T07:30:45.079" v="5835" actId="478"/>
          <ac:spMkLst>
            <pc:docMk/>
            <pc:sldMk cId="2688890804" sldId="304"/>
            <ac:spMk id="13" creationId="{BB131410-60F3-4ABE-BA0C-A5928C32DC97}"/>
          </ac:spMkLst>
        </pc:spChg>
        <pc:spChg chg="add del mod">
          <ac:chgData name="Němcová Jana Ing. Mgr." userId="a3475353-85d6-491c-92f7-0c27939c48da" providerId="ADAL" clId="{60F0F504-D49E-4C4B-90E8-3DE1FA04F781}" dt="2022-11-15T12:43:54.962" v="2942" actId="478"/>
          <ac:spMkLst>
            <pc:docMk/>
            <pc:sldMk cId="2688890804" sldId="304"/>
            <ac:spMk id="14" creationId="{955BE91F-0D25-409D-B428-411E0FDEA6F3}"/>
          </ac:spMkLst>
        </pc:spChg>
        <pc:spChg chg="add del mod">
          <ac:chgData name="Němcová Jana Ing. Mgr." userId="a3475353-85d6-491c-92f7-0c27939c48da" providerId="ADAL" clId="{60F0F504-D49E-4C4B-90E8-3DE1FA04F781}" dt="2022-11-15T12:43:57.397" v="2943" actId="478"/>
          <ac:spMkLst>
            <pc:docMk/>
            <pc:sldMk cId="2688890804" sldId="304"/>
            <ac:spMk id="16" creationId="{D829EFE5-CDF2-410E-8C83-F10A1D37C910}"/>
          </ac:spMkLst>
        </pc:spChg>
        <pc:spChg chg="add del mod">
          <ac:chgData name="Němcová Jana Ing. Mgr." userId="a3475353-85d6-491c-92f7-0c27939c48da" providerId="ADAL" clId="{60F0F504-D49E-4C4B-90E8-3DE1FA04F781}" dt="2022-11-16T07:25:43.961" v="5761" actId="478"/>
          <ac:spMkLst>
            <pc:docMk/>
            <pc:sldMk cId="2688890804" sldId="304"/>
            <ac:spMk id="17" creationId="{38D973C4-72E6-49A7-B49C-EE1F371730F0}"/>
          </ac:spMkLst>
        </pc:spChg>
        <pc:picChg chg="add mod">
          <ac:chgData name="Němcová Jana Ing. Mgr." userId="a3475353-85d6-491c-92f7-0c27939c48da" providerId="ADAL" clId="{60F0F504-D49E-4C4B-90E8-3DE1FA04F781}" dt="2022-11-07T11:20:54.317" v="424" actId="1076"/>
          <ac:picMkLst>
            <pc:docMk/>
            <pc:sldMk cId="2688890804" sldId="304"/>
            <ac:picMk id="8" creationId="{B093563E-65AE-41EE-B9BD-0FD3EC0BCCDF}"/>
          </ac:picMkLst>
        </pc:picChg>
        <pc:cxnChg chg="mod ord">
          <ac:chgData name="Němcová Jana Ing. Mgr." userId="a3475353-85d6-491c-92f7-0c27939c48da" providerId="ADAL" clId="{60F0F504-D49E-4C4B-90E8-3DE1FA04F781}" dt="2022-11-07T11:21:10.261" v="429" actId="14100"/>
          <ac:cxnSpMkLst>
            <pc:docMk/>
            <pc:sldMk cId="2688890804" sldId="304"/>
            <ac:cxnSpMk id="7" creationId="{CDFF30B6-0199-425E-AFE7-240BF370B49C}"/>
          </ac:cxnSpMkLst>
        </pc:cxnChg>
      </pc:sldChg>
      <pc:sldChg chg="addSp delSp modSp add mod">
        <pc:chgData name="Němcová Jana Ing. Mgr." userId="a3475353-85d6-491c-92f7-0c27939c48da" providerId="ADAL" clId="{60F0F504-D49E-4C4B-90E8-3DE1FA04F781}" dt="2022-11-16T07:26:09.961" v="5770" actId="478"/>
        <pc:sldMkLst>
          <pc:docMk/>
          <pc:sldMk cId="1843090289" sldId="305"/>
        </pc:sldMkLst>
        <pc:spChg chg="mod">
          <ac:chgData name="Němcová Jana Ing. Mgr." userId="a3475353-85d6-491c-92f7-0c27939c48da" providerId="ADAL" clId="{60F0F504-D49E-4C4B-90E8-3DE1FA04F781}" dt="2022-11-14T06:54:35.438" v="2393" actId="113"/>
          <ac:spMkLst>
            <pc:docMk/>
            <pc:sldMk cId="1843090289" sldId="305"/>
            <ac:spMk id="2" creationId="{7E3883FE-D868-4203-8624-BD0FE3CECA3F}"/>
          </ac:spMkLst>
        </pc:spChg>
        <pc:spChg chg="del">
          <ac:chgData name="Němcová Jana Ing. Mgr." userId="a3475353-85d6-491c-92f7-0c27939c48da" providerId="ADAL" clId="{60F0F504-D49E-4C4B-90E8-3DE1FA04F781}" dt="2022-11-15T14:07:05.135" v="3717" actId="478"/>
          <ac:spMkLst>
            <pc:docMk/>
            <pc:sldMk cId="1843090289" sldId="305"/>
            <ac:spMk id="3" creationId="{983681CF-D7E6-4A8C-946D-166642EEF7A2}"/>
          </ac:spMkLst>
        </pc:spChg>
        <pc:spChg chg="add del mod">
          <ac:chgData name="Němcová Jana Ing. Mgr." userId="a3475353-85d6-491c-92f7-0c27939c48da" providerId="ADAL" clId="{60F0F504-D49E-4C4B-90E8-3DE1FA04F781}" dt="2022-11-16T07:00:56.157" v="5407" actId="478"/>
          <ac:spMkLst>
            <pc:docMk/>
            <pc:sldMk cId="1843090289" sldId="305"/>
            <ac:spMk id="4" creationId="{9006172F-5427-463C-B95F-19D7D7D8317B}"/>
          </ac:spMkLst>
        </pc:spChg>
        <pc:spChg chg="add mod">
          <ac:chgData name="Němcová Jana Ing. Mgr." userId="a3475353-85d6-491c-92f7-0c27939c48da" providerId="ADAL" clId="{60F0F504-D49E-4C4B-90E8-3DE1FA04F781}" dt="2022-11-07T11:27:38.561" v="555" actId="14100"/>
          <ac:spMkLst>
            <pc:docMk/>
            <pc:sldMk cId="1843090289" sldId="305"/>
            <ac:spMk id="5" creationId="{F0ED5729-265C-411B-A578-B71D9871E7B2}"/>
          </ac:spMkLst>
        </pc:spChg>
        <pc:spChg chg="add mod">
          <ac:chgData name="Němcová Jana Ing. Mgr." userId="a3475353-85d6-491c-92f7-0c27939c48da" providerId="ADAL" clId="{60F0F504-D49E-4C4B-90E8-3DE1FA04F781}" dt="2022-11-14T06:55:07.874" v="2394" actId="113"/>
          <ac:spMkLst>
            <pc:docMk/>
            <pc:sldMk cId="1843090289" sldId="305"/>
            <ac:spMk id="8" creationId="{425E9F1E-DF6B-4FF1-BA0E-31B1FA01AF68}"/>
          </ac:spMkLst>
        </pc:spChg>
        <pc:spChg chg="add del mod">
          <ac:chgData name="Němcová Jana Ing. Mgr." userId="a3475353-85d6-491c-92f7-0c27939c48da" providerId="ADAL" clId="{60F0F504-D49E-4C4B-90E8-3DE1FA04F781}" dt="2022-11-16T07:26:09.961" v="5770" actId="478"/>
          <ac:spMkLst>
            <pc:docMk/>
            <pc:sldMk cId="1843090289" sldId="305"/>
            <ac:spMk id="9" creationId="{E18011EB-AB5C-4AE2-9172-66460840F4A9}"/>
          </ac:spMkLst>
        </pc:spChg>
        <pc:spChg chg="add del mod">
          <ac:chgData name="Němcová Jana Ing. Mgr." userId="a3475353-85d6-491c-92f7-0c27939c48da" providerId="ADAL" clId="{60F0F504-D49E-4C4B-90E8-3DE1FA04F781}" dt="2022-11-15T14:07:07.586" v="3718" actId="478"/>
          <ac:spMkLst>
            <pc:docMk/>
            <pc:sldMk cId="1843090289" sldId="305"/>
            <ac:spMk id="10" creationId="{0EB2A1D8-01B6-4519-8E63-A39A84022B91}"/>
          </ac:spMkLst>
        </pc:spChg>
        <pc:spChg chg="add del mod">
          <ac:chgData name="Němcová Jana Ing. Mgr." userId="a3475353-85d6-491c-92f7-0c27939c48da" providerId="ADAL" clId="{60F0F504-D49E-4C4B-90E8-3DE1FA04F781}" dt="2022-11-16T07:00:52.835" v="5405" actId="478"/>
          <ac:spMkLst>
            <pc:docMk/>
            <pc:sldMk cId="1843090289" sldId="305"/>
            <ac:spMk id="11" creationId="{A21CD2DA-5CE8-4DD4-A3A4-4958304CE079}"/>
          </ac:spMkLst>
        </pc:spChg>
        <pc:spChg chg="add mod">
          <ac:chgData name="Němcová Jana Ing. Mgr." userId="a3475353-85d6-491c-92f7-0c27939c48da" providerId="ADAL" clId="{60F0F504-D49E-4C4B-90E8-3DE1FA04F781}" dt="2022-11-16T07:00:53.336" v="5406"/>
          <ac:spMkLst>
            <pc:docMk/>
            <pc:sldMk cId="1843090289" sldId="305"/>
            <ac:spMk id="12" creationId="{6EBAD0E4-0820-40DB-986F-748FB1408B6C}"/>
          </ac:spMkLst>
        </pc:spChg>
        <pc:picChg chg="del">
          <ac:chgData name="Němcová Jana Ing. Mgr." userId="a3475353-85d6-491c-92f7-0c27939c48da" providerId="ADAL" clId="{60F0F504-D49E-4C4B-90E8-3DE1FA04F781}" dt="2022-11-07T11:27:04.143" v="540" actId="478"/>
          <ac:picMkLst>
            <pc:docMk/>
            <pc:sldMk cId="1843090289" sldId="305"/>
            <ac:picMk id="4" creationId="{740C5053-4ED0-43E7-A785-0DCC3F3A481F}"/>
          </ac:picMkLst>
        </pc:picChg>
        <pc:picChg chg="add mod ord">
          <ac:chgData name="Němcová Jana Ing. Mgr." userId="a3475353-85d6-491c-92f7-0c27939c48da" providerId="ADAL" clId="{60F0F504-D49E-4C4B-90E8-3DE1FA04F781}" dt="2022-11-07T11:27:16.258" v="544" actId="1076"/>
          <ac:picMkLst>
            <pc:docMk/>
            <pc:sldMk cId="1843090289" sldId="305"/>
            <ac:picMk id="7" creationId="{9CE4EA17-6CBA-4F26-B8A6-1BFA8E46CE61}"/>
          </ac:picMkLst>
        </pc:picChg>
        <pc:cxnChg chg="add mod">
          <ac:chgData name="Němcová Jana Ing. Mgr." userId="a3475353-85d6-491c-92f7-0c27939c48da" providerId="ADAL" clId="{60F0F504-D49E-4C4B-90E8-3DE1FA04F781}" dt="2022-11-07T11:28:48.313" v="612" actId="14100"/>
          <ac:cxnSpMkLst>
            <pc:docMk/>
            <pc:sldMk cId="1843090289" sldId="305"/>
            <ac:cxnSpMk id="6" creationId="{B2BFBA1C-1172-4D49-95B1-349AD42196F1}"/>
          </ac:cxnSpMkLst>
        </pc:cxnChg>
      </pc:sldChg>
      <pc:sldChg chg="addSp delSp modSp add mod">
        <pc:chgData name="Němcová Jana Ing. Mgr." userId="a3475353-85d6-491c-92f7-0c27939c48da" providerId="ADAL" clId="{60F0F504-D49E-4C4B-90E8-3DE1FA04F781}" dt="2022-11-16T07:26:12.878" v="5771" actId="478"/>
        <pc:sldMkLst>
          <pc:docMk/>
          <pc:sldMk cId="2609432287" sldId="306"/>
        </pc:sldMkLst>
        <pc:spChg chg="mod">
          <ac:chgData name="Němcová Jana Ing. Mgr." userId="a3475353-85d6-491c-92f7-0c27939c48da" providerId="ADAL" clId="{60F0F504-D49E-4C4B-90E8-3DE1FA04F781}" dt="2022-11-07T16:22:41.105" v="1607"/>
          <ac:spMkLst>
            <pc:docMk/>
            <pc:sldMk cId="2609432287" sldId="306"/>
            <ac:spMk id="2" creationId="{7E3883FE-D868-4203-8624-BD0FE3CECA3F}"/>
          </ac:spMkLst>
        </pc:spChg>
        <pc:spChg chg="mod">
          <ac:chgData name="Němcová Jana Ing. Mgr." userId="a3475353-85d6-491c-92f7-0c27939c48da" providerId="ADAL" clId="{60F0F504-D49E-4C4B-90E8-3DE1FA04F781}" dt="2022-11-16T07:20:54.784" v="5677" actId="1035"/>
          <ac:spMkLst>
            <pc:docMk/>
            <pc:sldMk cId="2609432287" sldId="306"/>
            <ac:spMk id="3" creationId="{983681CF-D7E6-4A8C-946D-166642EEF7A2}"/>
          </ac:spMkLst>
        </pc:spChg>
        <pc:spChg chg="add mod">
          <ac:chgData name="Němcová Jana Ing. Mgr." userId="a3475353-85d6-491c-92f7-0c27939c48da" providerId="ADAL" clId="{60F0F504-D49E-4C4B-90E8-3DE1FA04F781}" dt="2022-11-07T11:32:51.894" v="670"/>
          <ac:spMkLst>
            <pc:docMk/>
            <pc:sldMk cId="2609432287" sldId="306"/>
            <ac:spMk id="5" creationId="{6C99DF13-533A-4FCE-8EC6-B04B50B524BA}"/>
          </ac:spMkLst>
        </pc:spChg>
        <pc:spChg chg="add del mod">
          <ac:chgData name="Němcová Jana Ing. Mgr." userId="a3475353-85d6-491c-92f7-0c27939c48da" providerId="ADAL" clId="{60F0F504-D49E-4C4B-90E8-3DE1FA04F781}" dt="2022-11-16T07:26:12.878" v="5771" actId="478"/>
          <ac:spMkLst>
            <pc:docMk/>
            <pc:sldMk cId="2609432287" sldId="306"/>
            <ac:spMk id="9" creationId="{B3B40CAD-8E40-4283-A7D4-E90BDDCC2E2A}"/>
          </ac:spMkLst>
        </pc:spChg>
        <pc:picChg chg="mod modCrop">
          <ac:chgData name="Němcová Jana Ing. Mgr." userId="a3475353-85d6-491c-92f7-0c27939c48da" providerId="ADAL" clId="{60F0F504-D49E-4C4B-90E8-3DE1FA04F781}" dt="2022-11-07T11:34:29.866" v="675" actId="732"/>
          <ac:picMkLst>
            <pc:docMk/>
            <pc:sldMk cId="2609432287" sldId="306"/>
            <ac:picMk id="4" creationId="{740C5053-4ED0-43E7-A785-0DCC3F3A481F}"/>
          </ac:picMkLst>
        </pc:picChg>
        <pc:picChg chg="add mod modCrop">
          <ac:chgData name="Němcová Jana Ing. Mgr." userId="a3475353-85d6-491c-92f7-0c27939c48da" providerId="ADAL" clId="{60F0F504-D49E-4C4B-90E8-3DE1FA04F781}" dt="2022-11-07T15:26:46.160" v="1267" actId="2085"/>
          <ac:picMkLst>
            <pc:docMk/>
            <pc:sldMk cId="2609432287" sldId="306"/>
            <ac:picMk id="8" creationId="{D4BC02CF-D101-4FD3-814E-1E8063E3CC67}"/>
          </ac:picMkLst>
        </pc:picChg>
        <pc:cxnChg chg="add mod">
          <ac:chgData name="Němcová Jana Ing. Mgr." userId="a3475353-85d6-491c-92f7-0c27939c48da" providerId="ADAL" clId="{60F0F504-D49E-4C4B-90E8-3DE1FA04F781}" dt="2022-11-07T11:36:08.187" v="685" actId="14100"/>
          <ac:cxnSpMkLst>
            <pc:docMk/>
            <pc:sldMk cId="2609432287" sldId="306"/>
            <ac:cxnSpMk id="6" creationId="{9D3C096F-1DAC-42EC-B4CE-03B23AA8B8AE}"/>
          </ac:cxnSpMkLst>
        </pc:cxnChg>
      </pc:sldChg>
      <pc:sldChg chg="addSp delSp modSp add del mod">
        <pc:chgData name="Němcová Jana Ing. Mgr." userId="a3475353-85d6-491c-92f7-0c27939c48da" providerId="ADAL" clId="{60F0F504-D49E-4C4B-90E8-3DE1FA04F781}" dt="2022-11-07T15:27:13.591" v="1268" actId="47"/>
        <pc:sldMkLst>
          <pc:docMk/>
          <pc:sldMk cId="3911081915" sldId="307"/>
        </pc:sldMkLst>
        <pc:spChg chg="mod">
          <ac:chgData name="Němcová Jana Ing. Mgr." userId="a3475353-85d6-491c-92f7-0c27939c48da" providerId="ADAL" clId="{60F0F504-D49E-4C4B-90E8-3DE1FA04F781}" dt="2022-11-07T13:02:38.424" v="927" actId="20577"/>
          <ac:spMkLst>
            <pc:docMk/>
            <pc:sldMk cId="3911081915" sldId="307"/>
            <ac:spMk id="2" creationId="{7E3883FE-D868-4203-8624-BD0FE3CECA3F}"/>
          </ac:spMkLst>
        </pc:spChg>
        <pc:spChg chg="mod ord">
          <ac:chgData name="Němcová Jana Ing. Mgr." userId="a3475353-85d6-491c-92f7-0c27939c48da" providerId="ADAL" clId="{60F0F504-D49E-4C4B-90E8-3DE1FA04F781}" dt="2022-11-07T11:44:52.411" v="859" actId="14100"/>
          <ac:spMkLst>
            <pc:docMk/>
            <pc:sldMk cId="3911081915" sldId="307"/>
            <ac:spMk id="5" creationId="{6C99DF13-533A-4FCE-8EC6-B04B50B524BA}"/>
          </ac:spMkLst>
        </pc:spChg>
        <pc:spChg chg="add mod">
          <ac:chgData name="Němcová Jana Ing. Mgr." userId="a3475353-85d6-491c-92f7-0c27939c48da" providerId="ADAL" clId="{60F0F504-D49E-4C4B-90E8-3DE1FA04F781}" dt="2022-11-07T12:30:24.517" v="902" actId="20577"/>
          <ac:spMkLst>
            <pc:docMk/>
            <pc:sldMk cId="3911081915" sldId="307"/>
            <ac:spMk id="9" creationId="{CE2A47F8-2F44-4E3A-B1A7-FB962336798F}"/>
          </ac:spMkLst>
        </pc:spChg>
        <pc:spChg chg="add del mod">
          <ac:chgData name="Němcová Jana Ing. Mgr." userId="a3475353-85d6-491c-92f7-0c27939c48da" providerId="ADAL" clId="{60F0F504-D49E-4C4B-90E8-3DE1FA04F781}" dt="2022-11-07T11:44:56.233" v="861" actId="478"/>
          <ac:spMkLst>
            <pc:docMk/>
            <pc:sldMk cId="3911081915" sldId="307"/>
            <ac:spMk id="10" creationId="{362EEDB2-516D-4DFE-ABF1-584C2E459317}"/>
          </ac:spMkLst>
        </pc:spChg>
        <pc:spChg chg="add mod">
          <ac:chgData name="Němcová Jana Ing. Mgr." userId="a3475353-85d6-491c-92f7-0c27939c48da" providerId="ADAL" clId="{60F0F504-D49E-4C4B-90E8-3DE1FA04F781}" dt="2022-11-07T11:45:06.484" v="883" actId="1036"/>
          <ac:spMkLst>
            <pc:docMk/>
            <pc:sldMk cId="3911081915" sldId="307"/>
            <ac:spMk id="11" creationId="{04E9214C-42AE-4D7C-850D-B6F562D2C012}"/>
          </ac:spMkLst>
        </pc:spChg>
        <pc:picChg chg="mod">
          <ac:chgData name="Němcová Jana Ing. Mgr." userId="a3475353-85d6-491c-92f7-0c27939c48da" providerId="ADAL" clId="{60F0F504-D49E-4C4B-90E8-3DE1FA04F781}" dt="2022-11-07T11:44:41.099" v="857" actId="1038"/>
          <ac:picMkLst>
            <pc:docMk/>
            <pc:sldMk cId="3911081915" sldId="307"/>
            <ac:picMk id="8" creationId="{D4BC02CF-D101-4FD3-814E-1E8063E3CC67}"/>
          </ac:picMkLst>
        </pc:picChg>
        <pc:cxnChg chg="mod ord">
          <ac:chgData name="Němcová Jana Ing. Mgr." userId="a3475353-85d6-491c-92f7-0c27939c48da" providerId="ADAL" clId="{60F0F504-D49E-4C4B-90E8-3DE1FA04F781}" dt="2022-11-07T11:45:38.931" v="892" actId="14100"/>
          <ac:cxnSpMkLst>
            <pc:docMk/>
            <pc:sldMk cId="3911081915" sldId="307"/>
            <ac:cxnSpMk id="6" creationId="{9D3C096F-1DAC-42EC-B4CE-03B23AA8B8AE}"/>
          </ac:cxnSpMkLst>
        </pc:cxnChg>
        <pc:cxnChg chg="add mod">
          <ac:chgData name="Němcová Jana Ing. Mgr." userId="a3475353-85d6-491c-92f7-0c27939c48da" providerId="ADAL" clId="{60F0F504-D49E-4C4B-90E8-3DE1FA04F781}" dt="2022-11-07T11:45:29.211" v="890" actId="14100"/>
          <ac:cxnSpMkLst>
            <pc:docMk/>
            <pc:sldMk cId="3911081915" sldId="307"/>
            <ac:cxnSpMk id="12" creationId="{027B0175-C071-4FF5-A1DA-463F9D72514A}"/>
          </ac:cxnSpMkLst>
        </pc:cxnChg>
      </pc:sldChg>
      <pc:sldChg chg="addSp delSp modSp add del mod">
        <pc:chgData name="Němcová Jana Ing. Mgr." userId="a3475353-85d6-491c-92f7-0c27939c48da" providerId="ADAL" clId="{60F0F504-D49E-4C4B-90E8-3DE1FA04F781}" dt="2022-11-14T06:27:03.670" v="2073" actId="47"/>
        <pc:sldMkLst>
          <pc:docMk/>
          <pc:sldMk cId="1795344978" sldId="308"/>
        </pc:sldMkLst>
        <pc:spChg chg="mod">
          <ac:chgData name="Němcová Jana Ing. Mgr." userId="a3475353-85d6-491c-92f7-0c27939c48da" providerId="ADAL" clId="{60F0F504-D49E-4C4B-90E8-3DE1FA04F781}" dt="2022-11-07T13:02:45.608" v="939" actId="20577"/>
          <ac:spMkLst>
            <pc:docMk/>
            <pc:sldMk cId="1795344978" sldId="308"/>
            <ac:spMk id="2" creationId="{7E3883FE-D868-4203-8624-BD0FE3CECA3F}"/>
          </ac:spMkLst>
        </pc:spChg>
        <pc:spChg chg="del">
          <ac:chgData name="Němcová Jana Ing. Mgr." userId="a3475353-85d6-491c-92f7-0c27939c48da" providerId="ADAL" clId="{60F0F504-D49E-4C4B-90E8-3DE1FA04F781}" dt="2022-11-07T13:03:13.279" v="940" actId="478"/>
          <ac:spMkLst>
            <pc:docMk/>
            <pc:sldMk cId="1795344978" sldId="308"/>
            <ac:spMk id="5" creationId="{6C99DF13-533A-4FCE-8EC6-B04B50B524BA}"/>
          </ac:spMkLst>
        </pc:spChg>
        <pc:spChg chg="mod">
          <ac:chgData name="Němcová Jana Ing. Mgr." userId="a3475353-85d6-491c-92f7-0c27939c48da" providerId="ADAL" clId="{60F0F504-D49E-4C4B-90E8-3DE1FA04F781}" dt="2022-11-07T13:06:35.047" v="961" actId="20577"/>
          <ac:spMkLst>
            <pc:docMk/>
            <pc:sldMk cId="1795344978" sldId="308"/>
            <ac:spMk id="9" creationId="{CE2A47F8-2F44-4E3A-B1A7-FB962336798F}"/>
          </ac:spMkLst>
        </pc:spChg>
        <pc:spChg chg="del">
          <ac:chgData name="Němcová Jana Ing. Mgr." userId="a3475353-85d6-491c-92f7-0c27939c48da" providerId="ADAL" clId="{60F0F504-D49E-4C4B-90E8-3DE1FA04F781}" dt="2022-11-07T13:03:20.677" v="941" actId="478"/>
          <ac:spMkLst>
            <pc:docMk/>
            <pc:sldMk cId="1795344978" sldId="308"/>
            <ac:spMk id="11" creationId="{04E9214C-42AE-4D7C-850D-B6F562D2C012}"/>
          </ac:spMkLst>
        </pc:spChg>
        <pc:spChg chg="add mod">
          <ac:chgData name="Němcová Jana Ing. Mgr." userId="a3475353-85d6-491c-92f7-0c27939c48da" providerId="ADAL" clId="{60F0F504-D49E-4C4B-90E8-3DE1FA04F781}" dt="2022-11-07T13:07:48.232" v="987" actId="20577"/>
          <ac:spMkLst>
            <pc:docMk/>
            <pc:sldMk cId="1795344978" sldId="308"/>
            <ac:spMk id="13" creationId="{982E4698-835D-455E-93F3-2558130093B0}"/>
          </ac:spMkLst>
        </pc:spChg>
        <pc:cxnChg chg="del">
          <ac:chgData name="Němcová Jana Ing. Mgr." userId="a3475353-85d6-491c-92f7-0c27939c48da" providerId="ADAL" clId="{60F0F504-D49E-4C4B-90E8-3DE1FA04F781}" dt="2022-11-07T13:03:26.587" v="943" actId="478"/>
          <ac:cxnSpMkLst>
            <pc:docMk/>
            <pc:sldMk cId="1795344978" sldId="308"/>
            <ac:cxnSpMk id="6" creationId="{9D3C096F-1DAC-42EC-B4CE-03B23AA8B8AE}"/>
          </ac:cxnSpMkLst>
        </pc:cxnChg>
        <pc:cxnChg chg="del">
          <ac:chgData name="Němcová Jana Ing. Mgr." userId="a3475353-85d6-491c-92f7-0c27939c48da" providerId="ADAL" clId="{60F0F504-D49E-4C4B-90E8-3DE1FA04F781}" dt="2022-11-07T13:03:23.799" v="942" actId="478"/>
          <ac:cxnSpMkLst>
            <pc:docMk/>
            <pc:sldMk cId="1795344978" sldId="308"/>
            <ac:cxnSpMk id="12" creationId="{027B0175-C071-4FF5-A1DA-463F9D72514A}"/>
          </ac:cxnSpMkLst>
        </pc:cxnChg>
      </pc:sldChg>
      <pc:sldChg chg="addSp modSp add del mod">
        <pc:chgData name="Němcová Jana Ing. Mgr." userId="a3475353-85d6-491c-92f7-0c27939c48da" providerId="ADAL" clId="{60F0F504-D49E-4C4B-90E8-3DE1FA04F781}" dt="2022-11-14T06:26:56.626" v="2072" actId="47"/>
        <pc:sldMkLst>
          <pc:docMk/>
          <pc:sldMk cId="789891693" sldId="309"/>
        </pc:sldMkLst>
        <pc:spChg chg="mod">
          <ac:chgData name="Němcová Jana Ing. Mgr." userId="a3475353-85d6-491c-92f7-0c27939c48da" providerId="ADAL" clId="{60F0F504-D49E-4C4B-90E8-3DE1FA04F781}" dt="2022-11-07T13:16:01.838" v="1109" actId="20577"/>
          <ac:spMkLst>
            <pc:docMk/>
            <pc:sldMk cId="789891693" sldId="309"/>
            <ac:spMk id="2" creationId="{7E3883FE-D868-4203-8624-BD0FE3CECA3F}"/>
          </ac:spMkLst>
        </pc:spChg>
        <pc:spChg chg="mod">
          <ac:chgData name="Němcová Jana Ing. Mgr." userId="a3475353-85d6-491c-92f7-0c27939c48da" providerId="ADAL" clId="{60F0F504-D49E-4C4B-90E8-3DE1FA04F781}" dt="2022-11-07T13:16:23.352" v="1111" actId="1076"/>
          <ac:spMkLst>
            <pc:docMk/>
            <pc:sldMk cId="789891693" sldId="309"/>
            <ac:spMk id="9" creationId="{CE2A47F8-2F44-4E3A-B1A7-FB962336798F}"/>
          </ac:spMkLst>
        </pc:spChg>
        <pc:spChg chg="add mod">
          <ac:chgData name="Němcová Jana Ing. Mgr." userId="a3475353-85d6-491c-92f7-0c27939c48da" providerId="ADAL" clId="{60F0F504-D49E-4C4B-90E8-3DE1FA04F781}" dt="2022-11-07T13:12:49.513" v="1017" actId="1076"/>
          <ac:spMkLst>
            <pc:docMk/>
            <pc:sldMk cId="789891693" sldId="309"/>
            <ac:spMk id="13" creationId="{18CA7364-DE60-4621-9436-CBCCB8A83DC8}"/>
          </ac:spMkLst>
        </pc:spChg>
      </pc:sldChg>
      <pc:sldChg chg="addSp delSp modSp add mod">
        <pc:chgData name="Němcová Jana Ing. Mgr." userId="a3475353-85d6-491c-92f7-0c27939c48da" providerId="ADAL" clId="{60F0F504-D49E-4C4B-90E8-3DE1FA04F781}" dt="2022-11-16T07:21:20.126" v="5680"/>
        <pc:sldMkLst>
          <pc:docMk/>
          <pc:sldMk cId="1583549190" sldId="310"/>
        </pc:sldMkLst>
        <pc:spChg chg="mod">
          <ac:chgData name="Němcová Jana Ing. Mgr." userId="a3475353-85d6-491c-92f7-0c27939c48da" providerId="ADAL" clId="{60F0F504-D49E-4C4B-90E8-3DE1FA04F781}" dt="2022-11-07T13:16:43.185" v="1113"/>
          <ac:spMkLst>
            <pc:docMk/>
            <pc:sldMk cId="1583549190" sldId="310"/>
            <ac:spMk id="2" creationId="{7E3883FE-D868-4203-8624-BD0FE3CECA3F}"/>
          </ac:spMkLst>
        </pc:spChg>
        <pc:spChg chg="del">
          <ac:chgData name="Němcová Jana Ing. Mgr." userId="a3475353-85d6-491c-92f7-0c27939c48da" providerId="ADAL" clId="{60F0F504-D49E-4C4B-90E8-3DE1FA04F781}" dt="2022-11-16T07:21:17.716" v="5678" actId="478"/>
          <ac:spMkLst>
            <pc:docMk/>
            <pc:sldMk cId="1583549190" sldId="310"/>
            <ac:spMk id="3" creationId="{983681CF-D7E6-4A8C-946D-166642EEF7A2}"/>
          </ac:spMkLst>
        </pc:spChg>
        <pc:spChg chg="del">
          <ac:chgData name="Němcová Jana Ing. Mgr." userId="a3475353-85d6-491c-92f7-0c27939c48da" providerId="ADAL" clId="{60F0F504-D49E-4C4B-90E8-3DE1FA04F781}" dt="2022-11-07T15:02:31.291" v="1240" actId="478"/>
          <ac:spMkLst>
            <pc:docMk/>
            <pc:sldMk cId="1583549190" sldId="310"/>
            <ac:spMk id="5" creationId="{6C99DF13-533A-4FCE-8EC6-B04B50B524BA}"/>
          </ac:spMkLst>
        </pc:spChg>
        <pc:spChg chg="add del mod">
          <ac:chgData name="Němcová Jana Ing. Mgr." userId="a3475353-85d6-491c-92f7-0c27939c48da" providerId="ADAL" clId="{60F0F504-D49E-4C4B-90E8-3DE1FA04F781}" dt="2022-11-16T07:21:19.626" v="5679" actId="478"/>
          <ac:spMkLst>
            <pc:docMk/>
            <pc:sldMk cId="1583549190" sldId="310"/>
            <ac:spMk id="7" creationId="{461BC782-3BBB-4E5F-B643-B3B9BEDBD129}"/>
          </ac:spMkLst>
        </pc:spChg>
        <pc:spChg chg="add mod">
          <ac:chgData name="Němcová Jana Ing. Mgr." userId="a3475353-85d6-491c-92f7-0c27939c48da" providerId="ADAL" clId="{60F0F504-D49E-4C4B-90E8-3DE1FA04F781}" dt="2022-11-07T13:17:37.071" v="1125" actId="1076"/>
          <ac:spMkLst>
            <pc:docMk/>
            <pc:sldMk cId="1583549190" sldId="310"/>
            <ac:spMk id="9" creationId="{AF83DA49-98F2-4942-BE1E-BB4688EEBC2C}"/>
          </ac:spMkLst>
        </pc:spChg>
        <pc:spChg chg="add mod">
          <ac:chgData name="Němcová Jana Ing. Mgr." userId="a3475353-85d6-491c-92f7-0c27939c48da" providerId="ADAL" clId="{60F0F504-D49E-4C4B-90E8-3DE1FA04F781}" dt="2022-11-07T13:18:09.903" v="1129" actId="14100"/>
          <ac:spMkLst>
            <pc:docMk/>
            <pc:sldMk cId="1583549190" sldId="310"/>
            <ac:spMk id="10" creationId="{82332786-4C4B-4411-8BD5-6691151479F6}"/>
          </ac:spMkLst>
        </pc:spChg>
        <pc:spChg chg="add del mod">
          <ac:chgData name="Němcová Jana Ing. Mgr." userId="a3475353-85d6-491c-92f7-0c27939c48da" providerId="ADAL" clId="{60F0F504-D49E-4C4B-90E8-3DE1FA04F781}" dt="2022-11-07T13:18:23.058" v="1133"/>
          <ac:spMkLst>
            <pc:docMk/>
            <pc:sldMk cId="1583549190" sldId="310"/>
            <ac:spMk id="11" creationId="{03DA0CBE-C269-4EC4-A726-C636B544B8F1}"/>
          </ac:spMkLst>
        </pc:spChg>
        <pc:spChg chg="add mod">
          <ac:chgData name="Němcová Jana Ing. Mgr." userId="a3475353-85d6-491c-92f7-0c27939c48da" providerId="ADAL" clId="{60F0F504-D49E-4C4B-90E8-3DE1FA04F781}" dt="2022-11-16T07:21:20.126" v="5680"/>
          <ac:spMkLst>
            <pc:docMk/>
            <pc:sldMk cId="1583549190" sldId="310"/>
            <ac:spMk id="14" creationId="{43CD8713-B82C-4EAD-9219-7F1696031DA6}"/>
          </ac:spMkLst>
        </pc:spChg>
        <pc:picChg chg="mod">
          <ac:chgData name="Němcová Jana Ing. Mgr." userId="a3475353-85d6-491c-92f7-0c27939c48da" providerId="ADAL" clId="{60F0F504-D49E-4C4B-90E8-3DE1FA04F781}" dt="2022-11-07T13:17:54.568" v="1126" actId="2085"/>
          <ac:picMkLst>
            <pc:docMk/>
            <pc:sldMk cId="1583549190" sldId="310"/>
            <ac:picMk id="8" creationId="{D4BC02CF-D101-4FD3-814E-1E8063E3CC67}"/>
          </ac:picMkLst>
        </pc:picChg>
        <pc:cxnChg chg="mod ord">
          <ac:chgData name="Němcová Jana Ing. Mgr." userId="a3475353-85d6-491c-92f7-0c27939c48da" providerId="ADAL" clId="{60F0F504-D49E-4C4B-90E8-3DE1FA04F781}" dt="2022-11-07T13:18:35.608" v="1137" actId="14100"/>
          <ac:cxnSpMkLst>
            <pc:docMk/>
            <pc:sldMk cId="1583549190" sldId="310"/>
            <ac:cxnSpMk id="6" creationId="{9D3C096F-1DAC-42EC-B4CE-03B23AA8B8AE}"/>
          </ac:cxnSpMkLst>
        </pc:cxnChg>
        <pc:cxnChg chg="add mod">
          <ac:chgData name="Němcová Jana Ing. Mgr." userId="a3475353-85d6-491c-92f7-0c27939c48da" providerId="ADAL" clId="{60F0F504-D49E-4C4B-90E8-3DE1FA04F781}" dt="2022-11-07T13:18:44.096" v="1139" actId="14100"/>
          <ac:cxnSpMkLst>
            <pc:docMk/>
            <pc:sldMk cId="1583549190" sldId="310"/>
            <ac:cxnSpMk id="12" creationId="{30DA9042-2BEB-48DF-BAB4-601044A2FE78}"/>
          </ac:cxnSpMkLst>
        </pc:cxnChg>
        <pc:cxnChg chg="add mod">
          <ac:chgData name="Němcová Jana Ing. Mgr." userId="a3475353-85d6-491c-92f7-0c27939c48da" providerId="ADAL" clId="{60F0F504-D49E-4C4B-90E8-3DE1FA04F781}" dt="2022-11-07T13:18:54.376" v="1141" actId="14100"/>
          <ac:cxnSpMkLst>
            <pc:docMk/>
            <pc:sldMk cId="1583549190" sldId="310"/>
            <ac:cxnSpMk id="13" creationId="{BDDB82EB-EE7A-47C0-B056-D4B993A1ADA4}"/>
          </ac:cxnSpMkLst>
        </pc:cxnChg>
      </pc:sldChg>
      <pc:sldChg chg="addSp delSp modSp add mod">
        <pc:chgData name="Němcová Jana Ing. Mgr." userId="a3475353-85d6-491c-92f7-0c27939c48da" providerId="ADAL" clId="{60F0F504-D49E-4C4B-90E8-3DE1FA04F781}" dt="2022-11-16T07:21:28.973" v="5683"/>
        <pc:sldMkLst>
          <pc:docMk/>
          <pc:sldMk cId="560001295" sldId="311"/>
        </pc:sldMkLst>
        <pc:spChg chg="del">
          <ac:chgData name="Němcová Jana Ing. Mgr." userId="a3475353-85d6-491c-92f7-0c27939c48da" providerId="ADAL" clId="{60F0F504-D49E-4C4B-90E8-3DE1FA04F781}" dt="2022-11-16T07:21:23.730" v="5681" actId="478"/>
          <ac:spMkLst>
            <pc:docMk/>
            <pc:sldMk cId="560001295" sldId="311"/>
            <ac:spMk id="3" creationId="{983681CF-D7E6-4A8C-946D-166642EEF7A2}"/>
          </ac:spMkLst>
        </pc:spChg>
        <pc:spChg chg="del">
          <ac:chgData name="Němcová Jana Ing. Mgr." userId="a3475353-85d6-491c-92f7-0c27939c48da" providerId="ADAL" clId="{60F0F504-D49E-4C4B-90E8-3DE1FA04F781}" dt="2022-11-07T15:32:35.953" v="1275" actId="478"/>
          <ac:spMkLst>
            <pc:docMk/>
            <pc:sldMk cId="560001295" sldId="311"/>
            <ac:spMk id="5" creationId="{6C99DF13-533A-4FCE-8EC6-B04B50B524BA}"/>
          </ac:spMkLst>
        </pc:spChg>
        <pc:spChg chg="add del mod">
          <ac:chgData name="Němcová Jana Ing. Mgr." userId="a3475353-85d6-491c-92f7-0c27939c48da" providerId="ADAL" clId="{60F0F504-D49E-4C4B-90E8-3DE1FA04F781}" dt="2022-11-16T07:21:28.156" v="5682" actId="478"/>
          <ac:spMkLst>
            <pc:docMk/>
            <pc:sldMk cId="560001295" sldId="311"/>
            <ac:spMk id="7" creationId="{1B85AB4C-B722-47C5-AD06-CF6B692B1226}"/>
          </ac:spMkLst>
        </pc:spChg>
        <pc:spChg chg="del">
          <ac:chgData name="Němcová Jana Ing. Mgr." userId="a3475353-85d6-491c-92f7-0c27939c48da" providerId="ADAL" clId="{60F0F504-D49E-4C4B-90E8-3DE1FA04F781}" dt="2022-11-07T15:03:58.899" v="1244" actId="478"/>
          <ac:spMkLst>
            <pc:docMk/>
            <pc:sldMk cId="560001295" sldId="311"/>
            <ac:spMk id="10" creationId="{82332786-4C4B-4411-8BD5-6691151479F6}"/>
          </ac:spMkLst>
        </pc:spChg>
        <pc:spChg chg="add mod">
          <ac:chgData name="Němcová Jana Ing. Mgr." userId="a3475353-85d6-491c-92f7-0c27939c48da" providerId="ADAL" clId="{60F0F504-D49E-4C4B-90E8-3DE1FA04F781}" dt="2022-11-07T15:03:38.876" v="1243" actId="1076"/>
          <ac:spMkLst>
            <pc:docMk/>
            <pc:sldMk cId="560001295" sldId="311"/>
            <ac:spMk id="14" creationId="{9BD8BBDC-54C6-4AFC-B4C1-FE0740DD4ECB}"/>
          </ac:spMkLst>
        </pc:spChg>
        <pc:spChg chg="add mod">
          <ac:chgData name="Němcová Jana Ing. Mgr." userId="a3475353-85d6-491c-92f7-0c27939c48da" providerId="ADAL" clId="{60F0F504-D49E-4C4B-90E8-3DE1FA04F781}" dt="2022-11-07T15:04:04.847" v="1258" actId="1038"/>
          <ac:spMkLst>
            <pc:docMk/>
            <pc:sldMk cId="560001295" sldId="311"/>
            <ac:spMk id="15" creationId="{857AEEB1-37A6-4DB6-91F5-EA051596D349}"/>
          </ac:spMkLst>
        </pc:spChg>
        <pc:spChg chg="add mod">
          <ac:chgData name="Němcová Jana Ing. Mgr." userId="a3475353-85d6-491c-92f7-0c27939c48da" providerId="ADAL" clId="{60F0F504-D49E-4C4B-90E8-3DE1FA04F781}" dt="2022-11-07T15:04:04.847" v="1258" actId="1038"/>
          <ac:spMkLst>
            <pc:docMk/>
            <pc:sldMk cId="560001295" sldId="311"/>
            <ac:spMk id="16" creationId="{90C04CC8-0E5D-4C74-9A23-25161F43FC65}"/>
          </ac:spMkLst>
        </pc:spChg>
        <pc:spChg chg="add mod">
          <ac:chgData name="Němcová Jana Ing. Mgr." userId="a3475353-85d6-491c-92f7-0c27939c48da" providerId="ADAL" clId="{60F0F504-D49E-4C4B-90E8-3DE1FA04F781}" dt="2022-11-16T07:21:28.973" v="5683"/>
          <ac:spMkLst>
            <pc:docMk/>
            <pc:sldMk cId="560001295" sldId="311"/>
            <ac:spMk id="17" creationId="{18EE6309-4FDC-4C34-B1CF-1BD80079B4E9}"/>
          </ac:spMkLst>
        </pc:spChg>
        <pc:cxnChg chg="mod ord">
          <ac:chgData name="Němcová Jana Ing. Mgr." userId="a3475353-85d6-491c-92f7-0c27939c48da" providerId="ADAL" clId="{60F0F504-D49E-4C4B-90E8-3DE1FA04F781}" dt="2022-11-07T15:04:18.661" v="1261" actId="14100"/>
          <ac:cxnSpMkLst>
            <pc:docMk/>
            <pc:sldMk cId="560001295" sldId="311"/>
            <ac:cxnSpMk id="6" creationId="{9D3C096F-1DAC-42EC-B4CE-03B23AA8B8AE}"/>
          </ac:cxnSpMkLst>
        </pc:cxnChg>
        <pc:cxnChg chg="del">
          <ac:chgData name="Němcová Jana Ing. Mgr." userId="a3475353-85d6-491c-92f7-0c27939c48da" providerId="ADAL" clId="{60F0F504-D49E-4C4B-90E8-3DE1FA04F781}" dt="2022-11-07T15:04:30.884" v="1264" actId="478"/>
          <ac:cxnSpMkLst>
            <pc:docMk/>
            <pc:sldMk cId="560001295" sldId="311"/>
            <ac:cxnSpMk id="12" creationId="{30DA9042-2BEB-48DF-BAB4-601044A2FE78}"/>
          </ac:cxnSpMkLst>
        </pc:cxnChg>
        <pc:cxnChg chg="mod">
          <ac:chgData name="Němcová Jana Ing. Mgr." userId="a3475353-85d6-491c-92f7-0c27939c48da" providerId="ADAL" clId="{60F0F504-D49E-4C4B-90E8-3DE1FA04F781}" dt="2022-11-07T15:04:25.669" v="1263" actId="14100"/>
          <ac:cxnSpMkLst>
            <pc:docMk/>
            <pc:sldMk cId="560001295" sldId="311"/>
            <ac:cxnSpMk id="13" creationId="{BDDB82EB-EE7A-47C0-B056-D4B993A1ADA4}"/>
          </ac:cxnSpMkLst>
        </pc:cxnChg>
      </pc:sldChg>
      <pc:sldChg chg="addSp delSp modSp add mod">
        <pc:chgData name="Němcová Jana Ing. Mgr." userId="a3475353-85d6-491c-92f7-0c27939c48da" providerId="ADAL" clId="{60F0F504-D49E-4C4B-90E8-3DE1FA04F781}" dt="2022-11-16T07:21:45.858" v="5689"/>
        <pc:sldMkLst>
          <pc:docMk/>
          <pc:sldMk cId="3438933479" sldId="312"/>
        </pc:sldMkLst>
        <pc:spChg chg="del">
          <ac:chgData name="Němcová Jana Ing. Mgr." userId="a3475353-85d6-491c-92f7-0c27939c48da" providerId="ADAL" clId="{60F0F504-D49E-4C4B-90E8-3DE1FA04F781}" dt="2022-11-16T07:21:40.992" v="5687" actId="478"/>
          <ac:spMkLst>
            <pc:docMk/>
            <pc:sldMk cId="3438933479" sldId="312"/>
            <ac:spMk id="3" creationId="{983681CF-D7E6-4A8C-946D-166642EEF7A2}"/>
          </ac:spMkLst>
        </pc:spChg>
        <pc:spChg chg="del">
          <ac:chgData name="Němcová Jana Ing. Mgr." userId="a3475353-85d6-491c-92f7-0c27939c48da" providerId="ADAL" clId="{60F0F504-D49E-4C4B-90E8-3DE1FA04F781}" dt="2022-11-07T15:32:31.648" v="1274" actId="478"/>
          <ac:spMkLst>
            <pc:docMk/>
            <pc:sldMk cId="3438933479" sldId="312"/>
            <ac:spMk id="5" creationId="{6C99DF13-533A-4FCE-8EC6-B04B50B524BA}"/>
          </ac:spMkLst>
        </pc:spChg>
        <pc:spChg chg="add del mod">
          <ac:chgData name="Němcová Jana Ing. Mgr." userId="a3475353-85d6-491c-92f7-0c27939c48da" providerId="ADAL" clId="{60F0F504-D49E-4C4B-90E8-3DE1FA04F781}" dt="2022-11-16T07:21:44.324" v="5688" actId="478"/>
          <ac:spMkLst>
            <pc:docMk/>
            <pc:sldMk cId="3438933479" sldId="312"/>
            <ac:spMk id="6" creationId="{BC0ADE1E-3ADC-498C-B3BB-31952336EE67}"/>
          </ac:spMkLst>
        </pc:spChg>
        <pc:spChg chg="mod">
          <ac:chgData name="Němcová Jana Ing. Mgr." userId="a3475353-85d6-491c-92f7-0c27939c48da" providerId="ADAL" clId="{60F0F504-D49E-4C4B-90E8-3DE1FA04F781}" dt="2022-11-14T06:26:21.298" v="2071" actId="1036"/>
          <ac:spMkLst>
            <pc:docMk/>
            <pc:sldMk cId="3438933479" sldId="312"/>
            <ac:spMk id="9" creationId="{AF83DA49-98F2-4942-BE1E-BB4688EEBC2C}"/>
          </ac:spMkLst>
        </pc:spChg>
        <pc:spChg chg="add mod">
          <ac:chgData name="Němcová Jana Ing. Mgr." userId="a3475353-85d6-491c-92f7-0c27939c48da" providerId="ADAL" clId="{60F0F504-D49E-4C4B-90E8-3DE1FA04F781}" dt="2022-11-16T07:21:45.858" v="5689"/>
          <ac:spMkLst>
            <pc:docMk/>
            <pc:sldMk cId="3438933479" sldId="312"/>
            <ac:spMk id="10" creationId="{089C257C-E333-4516-A0F7-9CD1954895BC}"/>
          </ac:spMkLst>
        </pc:spChg>
        <pc:spChg chg="del">
          <ac:chgData name="Němcová Jana Ing. Mgr." userId="a3475353-85d6-491c-92f7-0c27939c48da" providerId="ADAL" clId="{60F0F504-D49E-4C4B-90E8-3DE1FA04F781}" dt="2022-11-07T15:32:22.659" v="1271" actId="478"/>
          <ac:spMkLst>
            <pc:docMk/>
            <pc:sldMk cId="3438933479" sldId="312"/>
            <ac:spMk id="14" creationId="{9BD8BBDC-54C6-4AFC-B4C1-FE0740DD4ECB}"/>
          </ac:spMkLst>
        </pc:spChg>
        <pc:spChg chg="del">
          <ac:chgData name="Němcová Jana Ing. Mgr." userId="a3475353-85d6-491c-92f7-0c27939c48da" providerId="ADAL" clId="{60F0F504-D49E-4C4B-90E8-3DE1FA04F781}" dt="2022-11-07T15:49:22.151" v="1315" actId="478"/>
          <ac:spMkLst>
            <pc:docMk/>
            <pc:sldMk cId="3438933479" sldId="312"/>
            <ac:spMk id="15" creationId="{857AEEB1-37A6-4DB6-91F5-EA051596D349}"/>
          </ac:spMkLst>
        </pc:spChg>
        <pc:spChg chg="del">
          <ac:chgData name="Němcová Jana Ing. Mgr." userId="a3475353-85d6-491c-92f7-0c27939c48da" providerId="ADAL" clId="{60F0F504-D49E-4C4B-90E8-3DE1FA04F781}" dt="2022-11-07T15:57:36.579" v="1584" actId="478"/>
          <ac:spMkLst>
            <pc:docMk/>
            <pc:sldMk cId="3438933479" sldId="312"/>
            <ac:spMk id="16" creationId="{90C04CC8-0E5D-4C74-9A23-25161F43FC65}"/>
          </ac:spMkLst>
        </pc:spChg>
        <pc:picChg chg="mod">
          <ac:chgData name="Němcová Jana Ing. Mgr." userId="a3475353-85d6-491c-92f7-0c27939c48da" providerId="ADAL" clId="{60F0F504-D49E-4C4B-90E8-3DE1FA04F781}" dt="2022-11-07T15:32:56.721" v="1278" actId="1076"/>
          <ac:picMkLst>
            <pc:docMk/>
            <pc:sldMk cId="3438933479" sldId="312"/>
            <ac:picMk id="4" creationId="{740C5053-4ED0-43E7-A785-0DCC3F3A481F}"/>
          </ac:picMkLst>
        </pc:picChg>
        <pc:cxnChg chg="del mod">
          <ac:chgData name="Němcová Jana Ing. Mgr." userId="a3475353-85d6-491c-92f7-0c27939c48da" providerId="ADAL" clId="{60F0F504-D49E-4C4B-90E8-3DE1FA04F781}" dt="2022-11-07T15:32:27.234" v="1272" actId="478"/>
          <ac:cxnSpMkLst>
            <pc:docMk/>
            <pc:sldMk cId="3438933479" sldId="312"/>
            <ac:cxnSpMk id="6" creationId="{9D3C096F-1DAC-42EC-B4CE-03B23AA8B8AE}"/>
          </ac:cxnSpMkLst>
        </pc:cxnChg>
        <pc:cxnChg chg="del">
          <ac:chgData name="Němcová Jana Ing. Mgr." userId="a3475353-85d6-491c-92f7-0c27939c48da" providerId="ADAL" clId="{60F0F504-D49E-4C4B-90E8-3DE1FA04F781}" dt="2022-11-07T15:32:28.318" v="1273" actId="478"/>
          <ac:cxnSpMkLst>
            <pc:docMk/>
            <pc:sldMk cId="3438933479" sldId="312"/>
            <ac:cxnSpMk id="13" creationId="{BDDB82EB-EE7A-47C0-B056-D4B993A1ADA4}"/>
          </ac:cxnSpMkLst>
        </pc:cxnChg>
      </pc:sldChg>
      <pc:sldChg chg="addSp modSp new mod ord">
        <pc:chgData name="Němcová Jana Ing. Mgr." userId="a3475353-85d6-491c-92f7-0c27939c48da" providerId="ADAL" clId="{60F0F504-D49E-4C4B-90E8-3DE1FA04F781}" dt="2022-11-16T07:26:45.705" v="5773" actId="11"/>
        <pc:sldMkLst>
          <pc:docMk/>
          <pc:sldMk cId="1039540917" sldId="313"/>
        </pc:sldMkLst>
        <pc:spChg chg="mod">
          <ac:chgData name="Němcová Jana Ing. Mgr." userId="a3475353-85d6-491c-92f7-0c27939c48da" providerId="ADAL" clId="{60F0F504-D49E-4C4B-90E8-3DE1FA04F781}" dt="2022-11-16T07:26:45.705" v="5773" actId="11"/>
          <ac:spMkLst>
            <pc:docMk/>
            <pc:sldMk cId="1039540917" sldId="313"/>
            <ac:spMk id="2" creationId="{2263865F-4151-41AE-8FFF-4D60C9EE9CBC}"/>
          </ac:spMkLst>
        </pc:spChg>
        <pc:spChg chg="mod">
          <ac:chgData name="Němcová Jana Ing. Mgr." userId="a3475353-85d6-491c-92f7-0c27939c48da" providerId="ADAL" clId="{60F0F504-D49E-4C4B-90E8-3DE1FA04F781}" dt="2022-11-16T07:24:02.408" v="5718" actId="20577"/>
          <ac:spMkLst>
            <pc:docMk/>
            <pc:sldMk cId="1039540917" sldId="313"/>
            <ac:spMk id="3" creationId="{42533BAB-58C7-4D4E-B6E3-D1B2D5AA234B}"/>
          </ac:spMkLst>
        </pc:spChg>
        <pc:spChg chg="add mod">
          <ac:chgData name="Němcová Jana Ing. Mgr." userId="a3475353-85d6-491c-92f7-0c27939c48da" providerId="ADAL" clId="{60F0F504-D49E-4C4B-90E8-3DE1FA04F781}" dt="2022-11-14T06:30:38.223" v="2161" actId="14100"/>
          <ac:spMkLst>
            <pc:docMk/>
            <pc:sldMk cId="1039540917" sldId="313"/>
            <ac:spMk id="8" creationId="{DCC9AA95-EBE6-4473-82DC-9BE8A96E8B99}"/>
          </ac:spMkLst>
        </pc:spChg>
        <pc:spChg chg="add mod">
          <ac:chgData name="Němcová Jana Ing. Mgr." userId="a3475353-85d6-491c-92f7-0c27939c48da" providerId="ADAL" clId="{60F0F504-D49E-4C4B-90E8-3DE1FA04F781}" dt="2022-11-14T06:37:38.651" v="2181" actId="113"/>
          <ac:spMkLst>
            <pc:docMk/>
            <pc:sldMk cId="1039540917" sldId="313"/>
            <ac:spMk id="10" creationId="{5D54B25D-CADC-41FB-A3AD-6022C7944702}"/>
          </ac:spMkLst>
        </pc:spChg>
        <pc:picChg chg="add mod modCrop">
          <ac:chgData name="Němcová Jana Ing. Mgr." userId="a3475353-85d6-491c-92f7-0c27939c48da" providerId="ADAL" clId="{60F0F504-D49E-4C4B-90E8-3DE1FA04F781}" dt="2022-11-10T13:20:08.051" v="2052" actId="1076"/>
          <ac:picMkLst>
            <pc:docMk/>
            <pc:sldMk cId="1039540917" sldId="313"/>
            <ac:picMk id="4" creationId="{1D359BA7-01AB-4D41-B663-DECDEB09A851}"/>
          </ac:picMkLst>
        </pc:picChg>
        <pc:picChg chg="add mod">
          <ac:chgData name="Němcová Jana Ing. Mgr." userId="a3475353-85d6-491c-92f7-0c27939c48da" providerId="ADAL" clId="{60F0F504-D49E-4C4B-90E8-3DE1FA04F781}" dt="2022-11-10T13:24:20.051" v="2062" actId="1076"/>
          <ac:picMkLst>
            <pc:docMk/>
            <pc:sldMk cId="1039540917" sldId="313"/>
            <ac:picMk id="6" creationId="{6D60DB72-BE4B-494A-BF44-BE9F31A5254F}"/>
          </ac:picMkLst>
        </pc:picChg>
        <pc:cxnChg chg="add mod">
          <ac:chgData name="Němcová Jana Ing. Mgr." userId="a3475353-85d6-491c-92f7-0c27939c48da" providerId="ADAL" clId="{60F0F504-D49E-4C4B-90E8-3DE1FA04F781}" dt="2022-11-10T13:24:34.268" v="2064" actId="1076"/>
          <ac:cxnSpMkLst>
            <pc:docMk/>
            <pc:sldMk cId="1039540917" sldId="313"/>
            <ac:cxnSpMk id="7" creationId="{9CAB00C3-52A4-486A-8ED5-30848EBA93D1}"/>
          </ac:cxnSpMkLst>
        </pc:cxnChg>
        <pc:cxnChg chg="add mod">
          <ac:chgData name="Němcová Jana Ing. Mgr." userId="a3475353-85d6-491c-92f7-0c27939c48da" providerId="ADAL" clId="{60F0F504-D49E-4C4B-90E8-3DE1FA04F781}" dt="2022-11-14T06:30:26.959" v="2158" actId="14100"/>
          <ac:cxnSpMkLst>
            <pc:docMk/>
            <pc:sldMk cId="1039540917" sldId="313"/>
            <ac:cxnSpMk id="9" creationId="{C9172DD1-A0AF-4FE9-8DEE-94E8B5B79074}"/>
          </ac:cxnSpMkLst>
        </pc:cxnChg>
      </pc:sldChg>
      <pc:sldChg chg="addSp delSp modSp add mod">
        <pc:chgData name="Němcová Jana Ing. Mgr." userId="a3475353-85d6-491c-92f7-0c27939c48da" providerId="ADAL" clId="{60F0F504-D49E-4C4B-90E8-3DE1FA04F781}" dt="2022-11-16T07:39:16.624" v="6017" actId="6549"/>
        <pc:sldMkLst>
          <pc:docMk/>
          <pc:sldMk cId="2543795601" sldId="314"/>
        </pc:sldMkLst>
        <pc:spChg chg="del">
          <ac:chgData name="Němcová Jana Ing. Mgr." userId="a3475353-85d6-491c-92f7-0c27939c48da" providerId="ADAL" clId="{60F0F504-D49E-4C4B-90E8-3DE1FA04F781}" dt="2022-11-16T07:21:32.915" v="5684" actId="478"/>
          <ac:spMkLst>
            <pc:docMk/>
            <pc:sldMk cId="2543795601" sldId="314"/>
            <ac:spMk id="3" creationId="{983681CF-D7E6-4A8C-946D-166642EEF7A2}"/>
          </ac:spMkLst>
        </pc:spChg>
        <pc:spChg chg="add del mod">
          <ac:chgData name="Němcová Jana Ing. Mgr." userId="a3475353-85d6-491c-92f7-0c27939c48da" providerId="ADAL" clId="{60F0F504-D49E-4C4B-90E8-3DE1FA04F781}" dt="2022-11-16T07:21:35.690" v="5685" actId="478"/>
          <ac:spMkLst>
            <pc:docMk/>
            <pc:sldMk cId="2543795601" sldId="314"/>
            <ac:spMk id="7" creationId="{A2ED3B92-10AA-4E8B-A69A-ED0F281ACFC6}"/>
          </ac:spMkLst>
        </pc:spChg>
        <pc:spChg chg="add mod">
          <ac:chgData name="Němcová Jana Ing. Mgr." userId="a3475353-85d6-491c-92f7-0c27939c48da" providerId="ADAL" clId="{60F0F504-D49E-4C4B-90E8-3DE1FA04F781}" dt="2022-11-16T07:39:16.624" v="6017" actId="6549"/>
          <ac:spMkLst>
            <pc:docMk/>
            <pc:sldMk cId="2543795601" sldId="314"/>
            <ac:spMk id="12" creationId="{BE22A25D-B9B2-47E2-A123-FB9E184ECE8C}"/>
          </ac:spMkLst>
        </pc:spChg>
        <pc:spChg chg="add mod">
          <ac:chgData name="Němcová Jana Ing. Mgr." userId="a3475353-85d6-491c-92f7-0c27939c48da" providerId="ADAL" clId="{60F0F504-D49E-4C4B-90E8-3DE1FA04F781}" dt="2022-11-16T07:21:36.160" v="5686"/>
          <ac:spMkLst>
            <pc:docMk/>
            <pc:sldMk cId="2543795601" sldId="314"/>
            <ac:spMk id="13" creationId="{EF94A77D-CF6F-4DFD-B140-3BBC1176AAEB}"/>
          </ac:spMkLst>
        </pc:spChg>
        <pc:spChg chg="add del">
          <ac:chgData name="Němcová Jana Ing. Mgr." userId="a3475353-85d6-491c-92f7-0c27939c48da" providerId="ADAL" clId="{60F0F504-D49E-4C4B-90E8-3DE1FA04F781}" dt="2022-11-10T13:10:43.433" v="1928" actId="478"/>
          <ac:spMkLst>
            <pc:docMk/>
            <pc:sldMk cId="2543795601" sldId="314"/>
            <ac:spMk id="15" creationId="{857AEEB1-37A6-4DB6-91F5-EA051596D349}"/>
          </ac:spMkLst>
        </pc:spChg>
        <pc:spChg chg="add del">
          <ac:chgData name="Němcová Jana Ing. Mgr." userId="a3475353-85d6-491c-92f7-0c27939c48da" providerId="ADAL" clId="{60F0F504-D49E-4C4B-90E8-3DE1FA04F781}" dt="2022-11-10T13:10:26.358" v="1921" actId="478"/>
          <ac:spMkLst>
            <pc:docMk/>
            <pc:sldMk cId="2543795601" sldId="314"/>
            <ac:spMk id="16" creationId="{90C04CC8-0E5D-4C74-9A23-25161F43FC65}"/>
          </ac:spMkLst>
        </pc:spChg>
        <pc:picChg chg="add del">
          <ac:chgData name="Němcová Jana Ing. Mgr." userId="a3475353-85d6-491c-92f7-0c27939c48da" providerId="ADAL" clId="{60F0F504-D49E-4C4B-90E8-3DE1FA04F781}" dt="2022-11-10T13:10:41.724" v="1927" actId="478"/>
          <ac:picMkLst>
            <pc:docMk/>
            <pc:sldMk cId="2543795601" sldId="314"/>
            <ac:picMk id="8" creationId="{D4BC02CF-D101-4FD3-814E-1E8063E3CC67}"/>
          </ac:picMkLst>
        </pc:picChg>
        <pc:cxnChg chg="mod ord">
          <ac:chgData name="Němcová Jana Ing. Mgr." userId="a3475353-85d6-491c-92f7-0c27939c48da" providerId="ADAL" clId="{60F0F504-D49E-4C4B-90E8-3DE1FA04F781}" dt="2022-11-10T13:12:12.632" v="1978" actId="1076"/>
          <ac:cxnSpMkLst>
            <pc:docMk/>
            <pc:sldMk cId="2543795601" sldId="314"/>
            <ac:cxnSpMk id="6" creationId="{9D3C096F-1DAC-42EC-B4CE-03B23AA8B8AE}"/>
          </ac:cxnSpMkLst>
        </pc:cxnChg>
        <pc:cxnChg chg="del">
          <ac:chgData name="Němcová Jana Ing. Mgr." userId="a3475353-85d6-491c-92f7-0c27939c48da" providerId="ADAL" clId="{60F0F504-D49E-4C4B-90E8-3DE1FA04F781}" dt="2022-11-10T13:10:45.002" v="1929" actId="478"/>
          <ac:cxnSpMkLst>
            <pc:docMk/>
            <pc:sldMk cId="2543795601" sldId="314"/>
            <ac:cxnSpMk id="13" creationId="{BDDB82EB-EE7A-47C0-B056-D4B993A1ADA4}"/>
          </ac:cxnSpMkLst>
        </pc:cxnChg>
      </pc:sldChg>
      <pc:sldChg chg="addSp delSp modSp add mod ord">
        <pc:chgData name="Němcová Jana Ing. Mgr." userId="a3475353-85d6-491c-92f7-0c27939c48da" providerId="ADAL" clId="{60F0F504-D49E-4C4B-90E8-3DE1FA04F781}" dt="2022-11-16T07:26:38.758" v="5772" actId="11"/>
        <pc:sldMkLst>
          <pc:docMk/>
          <pc:sldMk cId="175300210" sldId="315"/>
        </pc:sldMkLst>
        <pc:spChg chg="mod">
          <ac:chgData name="Němcová Jana Ing. Mgr." userId="a3475353-85d6-491c-92f7-0c27939c48da" providerId="ADAL" clId="{60F0F504-D49E-4C4B-90E8-3DE1FA04F781}" dt="2022-11-16T07:26:38.758" v="5772" actId="11"/>
          <ac:spMkLst>
            <pc:docMk/>
            <pc:sldMk cId="175300210" sldId="315"/>
            <ac:spMk id="2" creationId="{2263865F-4151-41AE-8FFF-4D60C9EE9CBC}"/>
          </ac:spMkLst>
        </pc:spChg>
        <pc:spChg chg="del mod">
          <ac:chgData name="Němcová Jana Ing. Mgr." userId="a3475353-85d6-491c-92f7-0c27939c48da" providerId="ADAL" clId="{60F0F504-D49E-4C4B-90E8-3DE1FA04F781}" dt="2022-11-16T07:24:13.595" v="5719" actId="478"/>
          <ac:spMkLst>
            <pc:docMk/>
            <pc:sldMk cId="175300210" sldId="315"/>
            <ac:spMk id="3" creationId="{42533BAB-58C7-4D4E-B6E3-D1B2D5AA234B}"/>
          </ac:spMkLst>
        </pc:spChg>
        <pc:spChg chg="add del mod">
          <ac:chgData name="Němcová Jana Ing. Mgr." userId="a3475353-85d6-491c-92f7-0c27939c48da" providerId="ADAL" clId="{60F0F504-D49E-4C4B-90E8-3DE1FA04F781}" dt="2022-11-16T07:24:14.965" v="5720" actId="478"/>
          <ac:spMkLst>
            <pc:docMk/>
            <pc:sldMk cId="175300210" sldId="315"/>
            <ac:spMk id="6" creationId="{3B1A434B-5E6E-4DED-9B36-9379FFAB521B}"/>
          </ac:spMkLst>
        </pc:spChg>
        <pc:spChg chg="add mod">
          <ac:chgData name="Němcová Jana Ing. Mgr." userId="a3475353-85d6-491c-92f7-0c27939c48da" providerId="ADAL" clId="{60F0F504-D49E-4C4B-90E8-3DE1FA04F781}" dt="2022-11-16T07:24:15.683" v="5721"/>
          <ac:spMkLst>
            <pc:docMk/>
            <pc:sldMk cId="175300210" sldId="315"/>
            <ac:spMk id="7" creationId="{D47312BC-12A3-44FF-BC43-9DC527DB575C}"/>
          </ac:spMkLst>
        </pc:spChg>
        <pc:picChg chg="del">
          <ac:chgData name="Němcová Jana Ing. Mgr." userId="a3475353-85d6-491c-92f7-0c27939c48da" providerId="ADAL" clId="{60F0F504-D49E-4C4B-90E8-3DE1FA04F781}" dt="2022-11-10T13:24:49.863" v="2067" actId="478"/>
          <ac:picMkLst>
            <pc:docMk/>
            <pc:sldMk cId="175300210" sldId="315"/>
            <ac:picMk id="6" creationId="{6D60DB72-BE4B-494A-BF44-BE9F31A5254F}"/>
          </ac:picMkLst>
        </pc:picChg>
        <pc:cxnChg chg="del">
          <ac:chgData name="Němcová Jana Ing. Mgr." userId="a3475353-85d6-491c-92f7-0c27939c48da" providerId="ADAL" clId="{60F0F504-D49E-4C4B-90E8-3DE1FA04F781}" dt="2022-11-10T13:24:49.361" v="2066" actId="478"/>
          <ac:cxnSpMkLst>
            <pc:docMk/>
            <pc:sldMk cId="175300210" sldId="315"/>
            <ac:cxnSpMk id="7" creationId="{9CAB00C3-52A4-486A-8ED5-30848EBA93D1}"/>
          </ac:cxnSpMkLst>
        </pc:cxnChg>
      </pc:sldChg>
      <pc:sldChg chg="addSp delSp modSp add mod">
        <pc:chgData name="Němcová Jana Ing. Mgr." userId="a3475353-85d6-491c-92f7-0c27939c48da" providerId="ADAL" clId="{60F0F504-D49E-4C4B-90E8-3DE1FA04F781}" dt="2022-11-16T07:26:53.167" v="5774" actId="11"/>
        <pc:sldMkLst>
          <pc:docMk/>
          <pc:sldMk cId="2696205929" sldId="316"/>
        </pc:sldMkLst>
        <pc:spChg chg="mod">
          <ac:chgData name="Němcová Jana Ing. Mgr." userId="a3475353-85d6-491c-92f7-0c27939c48da" providerId="ADAL" clId="{60F0F504-D49E-4C4B-90E8-3DE1FA04F781}" dt="2022-11-16T07:26:53.167" v="5774" actId="11"/>
          <ac:spMkLst>
            <pc:docMk/>
            <pc:sldMk cId="2696205929" sldId="316"/>
            <ac:spMk id="2" creationId="{2263865F-4151-41AE-8FFF-4D60C9EE9CBC}"/>
          </ac:spMkLst>
        </pc:spChg>
        <pc:spChg chg="mod">
          <ac:chgData name="Němcová Jana Ing. Mgr." userId="a3475353-85d6-491c-92f7-0c27939c48da" providerId="ADAL" clId="{60F0F504-D49E-4C4B-90E8-3DE1FA04F781}" dt="2022-11-16T07:24:20.800" v="5724" actId="20577"/>
          <ac:spMkLst>
            <pc:docMk/>
            <pc:sldMk cId="2696205929" sldId="316"/>
            <ac:spMk id="3" creationId="{42533BAB-58C7-4D4E-B6E3-D1B2D5AA234B}"/>
          </ac:spMkLst>
        </pc:spChg>
        <pc:spChg chg="mod ord">
          <ac:chgData name="Němcová Jana Ing. Mgr." userId="a3475353-85d6-491c-92f7-0c27939c48da" providerId="ADAL" clId="{60F0F504-D49E-4C4B-90E8-3DE1FA04F781}" dt="2022-11-14T06:39:04.310" v="2203" actId="1036"/>
          <ac:spMkLst>
            <pc:docMk/>
            <pc:sldMk cId="2696205929" sldId="316"/>
            <ac:spMk id="8" creationId="{DCC9AA95-EBE6-4473-82DC-9BE8A96E8B99}"/>
          </ac:spMkLst>
        </pc:spChg>
        <pc:spChg chg="mod ord">
          <ac:chgData name="Němcová Jana Ing. Mgr." userId="a3475353-85d6-491c-92f7-0c27939c48da" providerId="ADAL" clId="{60F0F504-D49E-4C4B-90E8-3DE1FA04F781}" dt="2022-11-14T06:40:19.891" v="2245" actId="20577"/>
          <ac:spMkLst>
            <pc:docMk/>
            <pc:sldMk cId="2696205929" sldId="316"/>
            <ac:spMk id="10" creationId="{5D54B25D-CADC-41FB-A3AD-6022C7944702}"/>
          </ac:spMkLst>
        </pc:spChg>
        <pc:picChg chg="del">
          <ac:chgData name="Němcová Jana Ing. Mgr." userId="a3475353-85d6-491c-92f7-0c27939c48da" providerId="ADAL" clId="{60F0F504-D49E-4C4B-90E8-3DE1FA04F781}" dt="2022-11-14T06:35:31.456" v="2166" actId="478"/>
          <ac:picMkLst>
            <pc:docMk/>
            <pc:sldMk cId="2696205929" sldId="316"/>
            <ac:picMk id="6" creationId="{6D60DB72-BE4B-494A-BF44-BE9F31A5254F}"/>
          </ac:picMkLst>
        </pc:picChg>
        <pc:picChg chg="add mod">
          <ac:chgData name="Němcová Jana Ing. Mgr." userId="a3475353-85d6-491c-92f7-0c27939c48da" providerId="ADAL" clId="{60F0F504-D49E-4C4B-90E8-3DE1FA04F781}" dt="2022-11-14T06:38:49.595" v="2192" actId="1035"/>
          <ac:picMkLst>
            <pc:docMk/>
            <pc:sldMk cId="2696205929" sldId="316"/>
            <ac:picMk id="11" creationId="{9AA26BAA-DD83-41C8-ABBD-9FED76D3681D}"/>
          </ac:picMkLst>
        </pc:picChg>
        <pc:cxnChg chg="del">
          <ac:chgData name="Němcová Jana Ing. Mgr." userId="a3475353-85d6-491c-92f7-0c27939c48da" providerId="ADAL" clId="{60F0F504-D49E-4C4B-90E8-3DE1FA04F781}" dt="2022-11-14T06:47:42.192" v="2274" actId="478"/>
          <ac:cxnSpMkLst>
            <pc:docMk/>
            <pc:sldMk cId="2696205929" sldId="316"/>
            <ac:cxnSpMk id="7" creationId="{9CAB00C3-52A4-486A-8ED5-30848EBA93D1}"/>
          </ac:cxnSpMkLst>
        </pc:cxnChg>
        <pc:cxnChg chg="mod ord">
          <ac:chgData name="Němcová Jana Ing. Mgr." userId="a3475353-85d6-491c-92f7-0c27939c48da" providerId="ADAL" clId="{60F0F504-D49E-4C4B-90E8-3DE1FA04F781}" dt="2022-11-14T06:40:08.125" v="2243" actId="14100"/>
          <ac:cxnSpMkLst>
            <pc:docMk/>
            <pc:sldMk cId="2696205929" sldId="316"/>
            <ac:cxnSpMk id="9" creationId="{C9172DD1-A0AF-4FE9-8DEE-94E8B5B79074}"/>
          </ac:cxnSpMkLst>
        </pc:cxnChg>
      </pc:sldChg>
      <pc:sldChg chg="addSp delSp modSp add mod">
        <pc:chgData name="Němcová Jana Ing. Mgr." userId="a3475353-85d6-491c-92f7-0c27939c48da" providerId="ADAL" clId="{60F0F504-D49E-4C4B-90E8-3DE1FA04F781}" dt="2022-11-16T07:27:00.479" v="5775" actId="11"/>
        <pc:sldMkLst>
          <pc:docMk/>
          <pc:sldMk cId="3961711170" sldId="317"/>
        </pc:sldMkLst>
        <pc:spChg chg="mod">
          <ac:chgData name="Němcová Jana Ing. Mgr." userId="a3475353-85d6-491c-92f7-0c27939c48da" providerId="ADAL" clId="{60F0F504-D49E-4C4B-90E8-3DE1FA04F781}" dt="2022-11-16T07:27:00.479" v="5775" actId="11"/>
          <ac:spMkLst>
            <pc:docMk/>
            <pc:sldMk cId="3961711170" sldId="317"/>
            <ac:spMk id="2" creationId="{2263865F-4151-41AE-8FFF-4D60C9EE9CBC}"/>
          </ac:spMkLst>
        </pc:spChg>
        <pc:spChg chg="mod">
          <ac:chgData name="Němcová Jana Ing. Mgr." userId="a3475353-85d6-491c-92f7-0c27939c48da" providerId="ADAL" clId="{60F0F504-D49E-4C4B-90E8-3DE1FA04F781}" dt="2022-11-16T07:24:24.645" v="5727" actId="20577"/>
          <ac:spMkLst>
            <pc:docMk/>
            <pc:sldMk cId="3961711170" sldId="317"/>
            <ac:spMk id="3" creationId="{42533BAB-58C7-4D4E-B6E3-D1B2D5AA234B}"/>
          </ac:spMkLst>
        </pc:spChg>
        <pc:spChg chg="mod">
          <ac:chgData name="Němcová Jana Ing. Mgr." userId="a3475353-85d6-491c-92f7-0c27939c48da" providerId="ADAL" clId="{60F0F504-D49E-4C4B-90E8-3DE1FA04F781}" dt="2022-11-14T06:46:57.117" v="2270" actId="14100"/>
          <ac:spMkLst>
            <pc:docMk/>
            <pc:sldMk cId="3961711170" sldId="317"/>
            <ac:spMk id="8" creationId="{DCC9AA95-EBE6-4473-82DC-9BE8A96E8B99}"/>
          </ac:spMkLst>
        </pc:spChg>
        <pc:spChg chg="mod ord">
          <ac:chgData name="Němcová Jana Ing. Mgr." userId="a3475353-85d6-491c-92f7-0c27939c48da" providerId="ADAL" clId="{60F0F504-D49E-4C4B-90E8-3DE1FA04F781}" dt="2022-11-16T06:58:57.856" v="5365" actId="20577"/>
          <ac:spMkLst>
            <pc:docMk/>
            <pc:sldMk cId="3961711170" sldId="317"/>
            <ac:spMk id="10" creationId="{5D54B25D-CADC-41FB-A3AD-6022C7944702}"/>
          </ac:spMkLst>
        </pc:spChg>
        <pc:picChg chg="add mod ord">
          <ac:chgData name="Němcová Jana Ing. Mgr." userId="a3475353-85d6-491c-92f7-0c27939c48da" providerId="ADAL" clId="{60F0F504-D49E-4C4B-90E8-3DE1FA04F781}" dt="2022-11-14T06:46:34.807" v="2264" actId="167"/>
          <ac:picMkLst>
            <pc:docMk/>
            <pc:sldMk cId="3961711170" sldId="317"/>
            <ac:picMk id="6" creationId="{E1E293ED-582D-46E2-8FF5-F0F86FE17945}"/>
          </ac:picMkLst>
        </pc:picChg>
        <pc:picChg chg="del">
          <ac:chgData name="Němcová Jana Ing. Mgr." userId="a3475353-85d6-491c-92f7-0c27939c48da" providerId="ADAL" clId="{60F0F504-D49E-4C4B-90E8-3DE1FA04F781}" dt="2022-11-14T06:43:55.940" v="2247" actId="478"/>
          <ac:picMkLst>
            <pc:docMk/>
            <pc:sldMk cId="3961711170" sldId="317"/>
            <ac:picMk id="11" creationId="{9AA26BAA-DD83-41C8-ABBD-9FED76D3681D}"/>
          </ac:picMkLst>
        </pc:picChg>
        <pc:cxnChg chg="del mod">
          <ac:chgData name="Němcová Jana Ing. Mgr." userId="a3475353-85d6-491c-92f7-0c27939c48da" providerId="ADAL" clId="{60F0F504-D49E-4C4B-90E8-3DE1FA04F781}" dt="2022-11-14T06:47:18.460" v="2273" actId="478"/>
          <ac:cxnSpMkLst>
            <pc:docMk/>
            <pc:sldMk cId="3961711170" sldId="317"/>
            <ac:cxnSpMk id="7" creationId="{9CAB00C3-52A4-486A-8ED5-30848EBA93D1}"/>
          </ac:cxnSpMkLst>
        </pc:cxnChg>
        <pc:cxnChg chg="mod">
          <ac:chgData name="Němcová Jana Ing. Mgr." userId="a3475353-85d6-491c-92f7-0c27939c48da" providerId="ADAL" clId="{60F0F504-D49E-4C4B-90E8-3DE1FA04F781}" dt="2022-11-14T06:47:02.477" v="2272" actId="1036"/>
          <ac:cxnSpMkLst>
            <pc:docMk/>
            <pc:sldMk cId="3961711170" sldId="317"/>
            <ac:cxnSpMk id="9" creationId="{C9172DD1-A0AF-4FE9-8DEE-94E8B5B79074}"/>
          </ac:cxnSpMkLst>
        </pc:cxnChg>
      </pc:sldChg>
      <pc:sldChg chg="modSp add del mod">
        <pc:chgData name="Němcová Jana Ing. Mgr." userId="a3475353-85d6-491c-92f7-0c27939c48da" providerId="ADAL" clId="{60F0F504-D49E-4C4B-90E8-3DE1FA04F781}" dt="2022-11-15T14:28:05.591" v="3933" actId="47"/>
        <pc:sldMkLst>
          <pc:docMk/>
          <pc:sldMk cId="1774825852" sldId="318"/>
        </pc:sldMkLst>
        <pc:spChg chg="mod">
          <ac:chgData name="Němcová Jana Ing. Mgr." userId="a3475353-85d6-491c-92f7-0c27939c48da" providerId="ADAL" clId="{60F0F504-D49E-4C4B-90E8-3DE1FA04F781}" dt="2022-11-14T06:50:18.743" v="2347" actId="14100"/>
          <ac:spMkLst>
            <pc:docMk/>
            <pc:sldMk cId="1774825852" sldId="318"/>
            <ac:spMk id="8" creationId="{DCC9AA95-EBE6-4473-82DC-9BE8A96E8B99}"/>
          </ac:spMkLst>
        </pc:spChg>
        <pc:spChg chg="mod">
          <ac:chgData name="Němcová Jana Ing. Mgr." userId="a3475353-85d6-491c-92f7-0c27939c48da" providerId="ADAL" clId="{60F0F504-D49E-4C4B-90E8-3DE1FA04F781}" dt="2022-11-14T06:56:30.046" v="2396" actId="20577"/>
          <ac:spMkLst>
            <pc:docMk/>
            <pc:sldMk cId="1774825852" sldId="318"/>
            <ac:spMk id="10" creationId="{5D54B25D-CADC-41FB-A3AD-6022C7944702}"/>
          </ac:spMkLst>
        </pc:spChg>
        <pc:cxnChg chg="mod">
          <ac:chgData name="Němcová Jana Ing. Mgr." userId="a3475353-85d6-491c-92f7-0c27939c48da" providerId="ADAL" clId="{60F0F504-D49E-4C4B-90E8-3DE1FA04F781}" dt="2022-11-14T06:50:34.943" v="2390" actId="14100"/>
          <ac:cxnSpMkLst>
            <pc:docMk/>
            <pc:sldMk cId="1774825852" sldId="318"/>
            <ac:cxnSpMk id="9" creationId="{C9172DD1-A0AF-4FE9-8DEE-94E8B5B79074}"/>
          </ac:cxnSpMkLst>
        </pc:cxnChg>
      </pc:sldChg>
      <pc:sldChg chg="addSp new del mod">
        <pc:chgData name="Němcová Jana Ing. Mgr." userId="a3475353-85d6-491c-92f7-0c27939c48da" providerId="ADAL" clId="{60F0F504-D49E-4C4B-90E8-3DE1FA04F781}" dt="2022-11-14T08:06:01.390" v="2903" actId="47"/>
        <pc:sldMkLst>
          <pc:docMk/>
          <pc:sldMk cId="2180139978" sldId="319"/>
        </pc:sldMkLst>
        <pc:picChg chg="add">
          <ac:chgData name="Němcová Jana Ing. Mgr." userId="a3475353-85d6-491c-92f7-0c27939c48da" providerId="ADAL" clId="{60F0F504-D49E-4C4B-90E8-3DE1FA04F781}" dt="2022-11-14T07:27:08.462" v="2398" actId="22"/>
          <ac:picMkLst>
            <pc:docMk/>
            <pc:sldMk cId="2180139978" sldId="319"/>
            <ac:picMk id="5" creationId="{EBE162A8-69FF-4B9C-BF5B-7581E46A5980}"/>
          </ac:picMkLst>
        </pc:picChg>
      </pc:sldChg>
      <pc:sldChg chg="addSp delSp modSp add del mod">
        <pc:chgData name="Němcová Jana Ing. Mgr." userId="a3475353-85d6-491c-92f7-0c27939c48da" providerId="ADAL" clId="{60F0F504-D49E-4C4B-90E8-3DE1FA04F781}" dt="2022-11-14T07:59:23.088" v="2537" actId="47"/>
        <pc:sldMkLst>
          <pc:docMk/>
          <pc:sldMk cId="1812002049" sldId="320"/>
        </pc:sldMkLst>
        <pc:spChg chg="mod">
          <ac:chgData name="Němcová Jana Ing. Mgr." userId="a3475353-85d6-491c-92f7-0c27939c48da" providerId="ADAL" clId="{60F0F504-D49E-4C4B-90E8-3DE1FA04F781}" dt="2022-11-14T07:47:51.698" v="2527" actId="1035"/>
          <ac:spMkLst>
            <pc:docMk/>
            <pc:sldMk cId="1812002049" sldId="320"/>
            <ac:spMk id="8" creationId="{DCC9AA95-EBE6-4473-82DC-9BE8A96E8B99}"/>
          </ac:spMkLst>
        </pc:spChg>
        <pc:spChg chg="mod">
          <ac:chgData name="Němcová Jana Ing. Mgr." userId="a3475353-85d6-491c-92f7-0c27939c48da" providerId="ADAL" clId="{60F0F504-D49E-4C4B-90E8-3DE1FA04F781}" dt="2022-11-14T07:39:53.980" v="2522" actId="20577"/>
          <ac:spMkLst>
            <pc:docMk/>
            <pc:sldMk cId="1812002049" sldId="320"/>
            <ac:spMk id="10" creationId="{5D54B25D-CADC-41FB-A3AD-6022C7944702}"/>
          </ac:spMkLst>
        </pc:spChg>
        <pc:picChg chg="del">
          <ac:chgData name="Němcová Jana Ing. Mgr." userId="a3475353-85d6-491c-92f7-0c27939c48da" providerId="ADAL" clId="{60F0F504-D49E-4C4B-90E8-3DE1FA04F781}" dt="2022-11-14T07:37:07.069" v="2401" actId="478"/>
          <ac:picMkLst>
            <pc:docMk/>
            <pc:sldMk cId="1812002049" sldId="320"/>
            <ac:picMk id="6" creationId="{E1E293ED-582D-46E2-8FF5-F0F86FE17945}"/>
          </ac:picMkLst>
        </pc:picChg>
        <pc:picChg chg="add mod ord modCrop">
          <ac:chgData name="Němcová Jana Ing. Mgr." userId="a3475353-85d6-491c-92f7-0c27939c48da" providerId="ADAL" clId="{60F0F504-D49E-4C4B-90E8-3DE1FA04F781}" dt="2022-11-14T07:47:46.873" v="2525" actId="1035"/>
          <ac:picMkLst>
            <pc:docMk/>
            <pc:sldMk cId="1812002049" sldId="320"/>
            <ac:picMk id="11" creationId="{5AA57AC3-6D6A-47A5-9690-959795498E45}"/>
          </ac:picMkLst>
        </pc:picChg>
        <pc:cxnChg chg="mod">
          <ac:chgData name="Němcová Jana Ing. Mgr." userId="a3475353-85d6-491c-92f7-0c27939c48da" providerId="ADAL" clId="{60F0F504-D49E-4C4B-90E8-3DE1FA04F781}" dt="2022-11-14T07:39:31.584" v="2517" actId="14100"/>
          <ac:cxnSpMkLst>
            <pc:docMk/>
            <pc:sldMk cId="1812002049" sldId="320"/>
            <ac:cxnSpMk id="9" creationId="{C9172DD1-A0AF-4FE9-8DEE-94E8B5B79074}"/>
          </ac:cxnSpMkLst>
        </pc:cxnChg>
      </pc:sldChg>
      <pc:sldChg chg="addSp delSp modSp add del mod">
        <pc:chgData name="Němcová Jana Ing. Mgr." userId="a3475353-85d6-491c-92f7-0c27939c48da" providerId="ADAL" clId="{60F0F504-D49E-4C4B-90E8-3DE1FA04F781}" dt="2022-11-15T14:25:58.560" v="3900" actId="47"/>
        <pc:sldMkLst>
          <pc:docMk/>
          <pc:sldMk cId="2197093037" sldId="321"/>
        </pc:sldMkLst>
        <pc:picChg chg="add mod ord modCrop">
          <ac:chgData name="Němcová Jana Ing. Mgr." userId="a3475353-85d6-491c-92f7-0c27939c48da" providerId="ADAL" clId="{60F0F504-D49E-4C4B-90E8-3DE1FA04F781}" dt="2022-11-14T07:59:07.172" v="2536" actId="1076"/>
          <ac:picMkLst>
            <pc:docMk/>
            <pc:sldMk cId="2197093037" sldId="321"/>
            <ac:picMk id="6" creationId="{3DF042D4-E67E-4BE1-B3C5-85669A7D8548}"/>
          </ac:picMkLst>
        </pc:picChg>
        <pc:picChg chg="del">
          <ac:chgData name="Němcová Jana Ing. Mgr." userId="a3475353-85d6-491c-92f7-0c27939c48da" providerId="ADAL" clId="{60F0F504-D49E-4C4B-90E8-3DE1FA04F781}" dt="2022-11-14T07:58:41.453" v="2529" actId="478"/>
          <ac:picMkLst>
            <pc:docMk/>
            <pc:sldMk cId="2197093037" sldId="321"/>
            <ac:picMk id="11" creationId="{5AA57AC3-6D6A-47A5-9690-959795498E45}"/>
          </ac:picMkLst>
        </pc:picChg>
      </pc:sldChg>
      <pc:sldChg chg="addSp delSp modSp add del mod">
        <pc:chgData name="Němcová Jana Ing. Mgr." userId="a3475353-85d6-491c-92f7-0c27939c48da" providerId="ADAL" clId="{60F0F504-D49E-4C4B-90E8-3DE1FA04F781}" dt="2022-11-15T14:25:58.560" v="3900" actId="47"/>
        <pc:sldMkLst>
          <pc:docMk/>
          <pc:sldMk cId="4022218624" sldId="322"/>
        </pc:sldMkLst>
        <pc:spChg chg="mod ord">
          <ac:chgData name="Němcová Jana Ing. Mgr." userId="a3475353-85d6-491c-92f7-0c27939c48da" providerId="ADAL" clId="{60F0F504-D49E-4C4B-90E8-3DE1FA04F781}" dt="2022-11-14T08:04:24.674" v="2896" actId="1035"/>
          <ac:spMkLst>
            <pc:docMk/>
            <pc:sldMk cId="4022218624" sldId="322"/>
            <ac:spMk id="8" creationId="{DCC9AA95-EBE6-4473-82DC-9BE8A96E8B99}"/>
          </ac:spMkLst>
        </pc:spChg>
        <pc:spChg chg="mod">
          <ac:chgData name="Němcová Jana Ing. Mgr." userId="a3475353-85d6-491c-92f7-0c27939c48da" providerId="ADAL" clId="{60F0F504-D49E-4C4B-90E8-3DE1FA04F781}" dt="2022-11-14T08:04:29.513" v="2897" actId="1035"/>
          <ac:spMkLst>
            <pc:docMk/>
            <pc:sldMk cId="4022218624" sldId="322"/>
            <ac:spMk id="10" creationId="{5D54B25D-CADC-41FB-A3AD-6022C7944702}"/>
          </ac:spMkLst>
        </pc:spChg>
        <pc:spChg chg="add mod">
          <ac:chgData name="Němcová Jana Ing. Mgr." userId="a3475353-85d6-491c-92f7-0c27939c48da" providerId="ADAL" clId="{60F0F504-D49E-4C4B-90E8-3DE1FA04F781}" dt="2022-11-14T08:05:03.611" v="2902" actId="14100"/>
          <ac:spMkLst>
            <pc:docMk/>
            <pc:sldMk cId="4022218624" sldId="322"/>
            <ac:spMk id="16" creationId="{28265ED0-5E3D-4016-A4F5-C986A3D01300}"/>
          </ac:spMkLst>
        </pc:spChg>
        <pc:picChg chg="del">
          <ac:chgData name="Němcová Jana Ing. Mgr." userId="a3475353-85d6-491c-92f7-0c27939c48da" providerId="ADAL" clId="{60F0F504-D49E-4C4B-90E8-3DE1FA04F781}" dt="2022-11-14T08:00:29.099" v="2539" actId="478"/>
          <ac:picMkLst>
            <pc:docMk/>
            <pc:sldMk cId="4022218624" sldId="322"/>
            <ac:picMk id="6" creationId="{3DF042D4-E67E-4BE1-B3C5-85669A7D8548}"/>
          </ac:picMkLst>
        </pc:picChg>
        <pc:picChg chg="add mod ord">
          <ac:chgData name="Němcová Jana Ing. Mgr." userId="a3475353-85d6-491c-92f7-0c27939c48da" providerId="ADAL" clId="{60F0F504-D49E-4C4B-90E8-3DE1FA04F781}" dt="2022-11-14T08:04:19.998" v="2891" actId="1035"/>
          <ac:picMkLst>
            <pc:docMk/>
            <pc:sldMk cId="4022218624" sldId="322"/>
            <ac:picMk id="7" creationId="{D37BA23F-12B9-4F51-8DD4-CF9C4635C371}"/>
          </ac:picMkLst>
        </pc:picChg>
        <pc:picChg chg="add del">
          <ac:chgData name="Němcová Jana Ing. Mgr." userId="a3475353-85d6-491c-92f7-0c27939c48da" providerId="ADAL" clId="{60F0F504-D49E-4C4B-90E8-3DE1FA04F781}" dt="2022-11-14T08:01:21.404" v="2556" actId="478"/>
          <ac:picMkLst>
            <pc:docMk/>
            <pc:sldMk cId="4022218624" sldId="322"/>
            <ac:picMk id="12" creationId="{EF08074F-EA23-496E-B46D-E0C1FE328F9F}"/>
          </ac:picMkLst>
        </pc:picChg>
        <pc:cxnChg chg="mod">
          <ac:chgData name="Němcová Jana Ing. Mgr." userId="a3475353-85d6-491c-92f7-0c27939c48da" providerId="ADAL" clId="{60F0F504-D49E-4C4B-90E8-3DE1FA04F781}" dt="2022-11-14T08:04:46.332" v="2899" actId="14100"/>
          <ac:cxnSpMkLst>
            <pc:docMk/>
            <pc:sldMk cId="4022218624" sldId="322"/>
            <ac:cxnSpMk id="9" creationId="{C9172DD1-A0AF-4FE9-8DEE-94E8B5B79074}"/>
          </ac:cxnSpMkLst>
        </pc:cxnChg>
      </pc:sldChg>
      <pc:sldChg chg="addSp delSp modSp add del mod">
        <pc:chgData name="Němcová Jana Ing. Mgr." userId="a3475353-85d6-491c-92f7-0c27939c48da" providerId="ADAL" clId="{60F0F504-D49E-4C4B-90E8-3DE1FA04F781}" dt="2022-11-15T13:01:58.584" v="3154" actId="47"/>
        <pc:sldMkLst>
          <pc:docMk/>
          <pc:sldMk cId="2906552621" sldId="323"/>
        </pc:sldMkLst>
        <pc:spChg chg="del">
          <ac:chgData name="Němcová Jana Ing. Mgr." userId="a3475353-85d6-491c-92f7-0c27939c48da" providerId="ADAL" clId="{60F0F504-D49E-4C4B-90E8-3DE1FA04F781}" dt="2022-11-15T12:54:04.212" v="2948" actId="478"/>
          <ac:spMkLst>
            <pc:docMk/>
            <pc:sldMk cId="2906552621" sldId="323"/>
            <ac:spMk id="2" creationId="{7E3883FE-D868-4203-8624-BD0FE3CECA3F}"/>
          </ac:spMkLst>
        </pc:spChg>
        <pc:spChg chg="del">
          <ac:chgData name="Němcová Jana Ing. Mgr." userId="a3475353-85d6-491c-92f7-0c27939c48da" providerId="ADAL" clId="{60F0F504-D49E-4C4B-90E8-3DE1FA04F781}" dt="2022-11-15T12:54:09.534" v="2950" actId="478"/>
          <ac:spMkLst>
            <pc:docMk/>
            <pc:sldMk cId="2906552621" sldId="323"/>
            <ac:spMk id="3" creationId="{983681CF-D7E6-4A8C-946D-166642EEF7A2}"/>
          </ac:spMkLst>
        </pc:spChg>
        <pc:spChg chg="add del mod">
          <ac:chgData name="Němcová Jana Ing. Mgr." userId="a3475353-85d6-491c-92f7-0c27939c48da" providerId="ADAL" clId="{60F0F504-D49E-4C4B-90E8-3DE1FA04F781}" dt="2022-11-15T12:54:06.979" v="2949" actId="478"/>
          <ac:spMkLst>
            <pc:docMk/>
            <pc:sldMk cId="2906552621" sldId="323"/>
            <ac:spMk id="9" creationId="{FEC60284-02B2-4F84-8D9C-20A337F28752}"/>
          </ac:spMkLst>
        </pc:spChg>
        <pc:spChg chg="add del mod">
          <ac:chgData name="Němcová Jana Ing. Mgr." userId="a3475353-85d6-491c-92f7-0c27939c48da" providerId="ADAL" clId="{60F0F504-D49E-4C4B-90E8-3DE1FA04F781}" dt="2022-11-15T12:54:11.754" v="2952" actId="478"/>
          <ac:spMkLst>
            <pc:docMk/>
            <pc:sldMk cId="2906552621" sldId="323"/>
            <ac:spMk id="11" creationId="{DC1F1D64-20E8-42C1-8324-8B688CC870D8}"/>
          </ac:spMkLst>
        </pc:spChg>
        <pc:spChg chg="add mod">
          <ac:chgData name="Němcová Jana Ing. Mgr." userId="a3475353-85d6-491c-92f7-0c27939c48da" providerId="ADAL" clId="{60F0F504-D49E-4C4B-90E8-3DE1FA04F781}" dt="2022-11-15T12:54:10.087" v="2951"/>
          <ac:spMkLst>
            <pc:docMk/>
            <pc:sldMk cId="2906552621" sldId="323"/>
            <ac:spMk id="12" creationId="{E4CDAE10-EAAF-471F-8D12-ED4067EEABE5}"/>
          </ac:spMkLst>
        </pc:spChg>
      </pc:sldChg>
      <pc:sldChg chg="add del">
        <pc:chgData name="Němcová Jana Ing. Mgr." userId="a3475353-85d6-491c-92f7-0c27939c48da" providerId="ADAL" clId="{60F0F504-D49E-4C4B-90E8-3DE1FA04F781}" dt="2022-11-15T12:47:18.136" v="2946" actId="47"/>
        <pc:sldMkLst>
          <pc:docMk/>
          <pc:sldMk cId="2926445256" sldId="323"/>
        </pc:sldMkLst>
      </pc:sldChg>
      <pc:sldChg chg="add del">
        <pc:chgData name="Němcová Jana Ing. Mgr." userId="a3475353-85d6-491c-92f7-0c27939c48da" providerId="ADAL" clId="{60F0F504-D49E-4C4B-90E8-3DE1FA04F781}" dt="2022-11-15T12:46:44.005" v="2945" actId="47"/>
        <pc:sldMkLst>
          <pc:docMk/>
          <pc:sldMk cId="2680363976" sldId="324"/>
        </pc:sldMkLst>
      </pc:sldChg>
      <pc:sldChg chg="addSp modSp add del ord">
        <pc:chgData name="Němcová Jana Ing. Mgr." userId="a3475353-85d6-491c-92f7-0c27939c48da" providerId="ADAL" clId="{60F0F504-D49E-4C4B-90E8-3DE1FA04F781}" dt="2022-11-15T14:23:46.274" v="3899" actId="47"/>
        <pc:sldMkLst>
          <pc:docMk/>
          <pc:sldMk cId="2863725654" sldId="324"/>
        </pc:sldMkLst>
        <pc:spChg chg="add mod">
          <ac:chgData name="Němcová Jana Ing. Mgr." userId="a3475353-85d6-491c-92f7-0c27939c48da" providerId="ADAL" clId="{60F0F504-D49E-4C4B-90E8-3DE1FA04F781}" dt="2022-11-15T13:56:02.167" v="3567"/>
          <ac:spMkLst>
            <pc:docMk/>
            <pc:sldMk cId="2863725654" sldId="324"/>
            <ac:spMk id="9" creationId="{BABAD1CC-DC73-4448-BB48-AFB10A936593}"/>
          </ac:spMkLst>
        </pc:spChg>
      </pc:sldChg>
      <pc:sldChg chg="addSp delSp modSp add mod">
        <pc:chgData name="Němcová Jana Ing. Mgr." userId="a3475353-85d6-491c-92f7-0c27939c48da" providerId="ADAL" clId="{60F0F504-D49E-4C4B-90E8-3DE1FA04F781}" dt="2022-11-16T07:34:36.697" v="6013" actId="20577"/>
        <pc:sldMkLst>
          <pc:docMk/>
          <pc:sldMk cId="1964715521" sldId="325"/>
        </pc:sldMkLst>
        <pc:spChg chg="mod">
          <ac:chgData name="Němcová Jana Ing. Mgr." userId="a3475353-85d6-491c-92f7-0c27939c48da" providerId="ADAL" clId="{60F0F504-D49E-4C4B-90E8-3DE1FA04F781}" dt="2022-11-16T07:34:36.697" v="6013" actId="20577"/>
          <ac:spMkLst>
            <pc:docMk/>
            <pc:sldMk cId="1964715521" sldId="325"/>
            <ac:spMk id="2" creationId="{7E3883FE-D868-4203-8624-BD0FE3CECA3F}"/>
          </ac:spMkLst>
        </pc:spChg>
        <pc:spChg chg="del">
          <ac:chgData name="Němcová Jana Ing. Mgr." userId="a3475353-85d6-491c-92f7-0c27939c48da" providerId="ADAL" clId="{60F0F504-D49E-4C4B-90E8-3DE1FA04F781}" dt="2022-11-15T12:55:22.046" v="2955" actId="478"/>
          <ac:spMkLst>
            <pc:docMk/>
            <pc:sldMk cId="1964715521" sldId="325"/>
            <ac:spMk id="3" creationId="{983681CF-D7E6-4A8C-946D-166642EEF7A2}"/>
          </ac:spMkLst>
        </pc:spChg>
        <pc:spChg chg="add del mod">
          <ac:chgData name="Němcová Jana Ing. Mgr." userId="a3475353-85d6-491c-92f7-0c27939c48da" providerId="ADAL" clId="{60F0F504-D49E-4C4B-90E8-3DE1FA04F781}" dt="2022-11-15T12:55:24.012" v="2956" actId="478"/>
          <ac:spMkLst>
            <pc:docMk/>
            <pc:sldMk cId="1964715521" sldId="325"/>
            <ac:spMk id="9" creationId="{AE32627D-F018-4623-993D-A6CEEEE1D68D}"/>
          </ac:spMkLst>
        </pc:spChg>
        <pc:spChg chg="add mod">
          <ac:chgData name="Němcová Jana Ing. Mgr." userId="a3475353-85d6-491c-92f7-0c27939c48da" providerId="ADAL" clId="{60F0F504-D49E-4C4B-90E8-3DE1FA04F781}" dt="2022-11-16T07:31:05.994" v="5842"/>
          <ac:spMkLst>
            <pc:docMk/>
            <pc:sldMk cId="1964715521" sldId="325"/>
            <ac:spMk id="9" creationId="{BED05A55-9857-4D56-AB6E-A80301BE5AEB}"/>
          </ac:spMkLst>
        </pc:spChg>
        <pc:spChg chg="add del mod">
          <ac:chgData name="Němcová Jana Ing. Mgr." userId="a3475353-85d6-491c-92f7-0c27939c48da" providerId="ADAL" clId="{60F0F504-D49E-4C4B-90E8-3DE1FA04F781}" dt="2022-11-16T07:31:01.688" v="5841" actId="478"/>
          <ac:spMkLst>
            <pc:docMk/>
            <pc:sldMk cId="1964715521" sldId="325"/>
            <ac:spMk id="10" creationId="{DEAF3E4A-EC4B-4E5B-BF40-A74B99EBAE29}"/>
          </ac:spMkLst>
        </pc:spChg>
        <pc:spChg chg="add del mod">
          <ac:chgData name="Němcová Jana Ing. Mgr." userId="a3475353-85d6-491c-92f7-0c27939c48da" providerId="ADAL" clId="{60F0F504-D49E-4C4B-90E8-3DE1FA04F781}" dt="2022-11-16T07:25:49.075" v="5763" actId="478"/>
          <ac:spMkLst>
            <pc:docMk/>
            <pc:sldMk cId="1964715521" sldId="325"/>
            <ac:spMk id="12" creationId="{E49395E7-54D4-4194-9E26-A7A33E7E7466}"/>
          </ac:spMkLst>
        </pc:spChg>
        <pc:spChg chg="add del mod">
          <ac:chgData name="Němcová Jana Ing. Mgr." userId="a3475353-85d6-491c-92f7-0c27939c48da" providerId="ADAL" clId="{60F0F504-D49E-4C4B-90E8-3DE1FA04F781}" dt="2022-11-15T13:59:47.868" v="3579" actId="478"/>
          <ac:spMkLst>
            <pc:docMk/>
            <pc:sldMk cId="1964715521" sldId="325"/>
            <ac:spMk id="13" creationId="{84FEA0B1-33B1-4B1B-8926-90B8DB6AF3C5}"/>
          </ac:spMkLst>
        </pc:spChg>
        <pc:spChg chg="add del mod">
          <ac:chgData name="Němcová Jana Ing. Mgr." userId="a3475353-85d6-491c-92f7-0c27939c48da" providerId="ADAL" clId="{60F0F504-D49E-4C4B-90E8-3DE1FA04F781}" dt="2022-11-15T14:03:44.076" v="3703" actId="478"/>
          <ac:spMkLst>
            <pc:docMk/>
            <pc:sldMk cId="1964715521" sldId="325"/>
            <ac:spMk id="14" creationId="{40FFB7F1-2DF1-4808-95FC-960D6B66D733}"/>
          </ac:spMkLst>
        </pc:spChg>
        <pc:picChg chg="add del mod">
          <ac:chgData name="Němcová Jana Ing. Mgr." userId="a3475353-85d6-491c-92f7-0c27939c48da" providerId="ADAL" clId="{60F0F504-D49E-4C4B-90E8-3DE1FA04F781}" dt="2022-11-15T13:03:33.778" v="3160" actId="478"/>
          <ac:picMkLst>
            <pc:docMk/>
            <pc:sldMk cId="1964715521" sldId="325"/>
            <ac:picMk id="11" creationId="{FFEADFF3-90A6-4EFB-B66E-48B9FCE8BB8E}"/>
          </ac:picMkLst>
        </pc:picChg>
      </pc:sldChg>
      <pc:sldChg chg="addSp delSp modSp add del mod">
        <pc:chgData name="Němcová Jana Ing. Mgr." userId="a3475353-85d6-491c-92f7-0c27939c48da" providerId="ADAL" clId="{60F0F504-D49E-4C4B-90E8-3DE1FA04F781}" dt="2022-11-15T13:07:54.734" v="3275" actId="47"/>
        <pc:sldMkLst>
          <pc:docMk/>
          <pc:sldMk cId="1701611742" sldId="326"/>
        </pc:sldMkLst>
        <pc:spChg chg="del">
          <ac:chgData name="Němcová Jana Ing. Mgr." userId="a3475353-85d6-491c-92f7-0c27939c48da" providerId="ADAL" clId="{60F0F504-D49E-4C4B-90E8-3DE1FA04F781}" dt="2022-11-15T13:02:27.196" v="3155" actId="478"/>
          <ac:spMkLst>
            <pc:docMk/>
            <pc:sldMk cId="1701611742" sldId="326"/>
            <ac:spMk id="3" creationId="{42533BAB-58C7-4D4E-B6E3-D1B2D5AA234B}"/>
          </ac:spMkLst>
        </pc:spChg>
        <pc:spChg chg="add del mod">
          <ac:chgData name="Němcová Jana Ing. Mgr." userId="a3475353-85d6-491c-92f7-0c27939c48da" providerId="ADAL" clId="{60F0F504-D49E-4C4B-90E8-3DE1FA04F781}" dt="2022-11-15T13:02:29.807" v="3156" actId="478"/>
          <ac:spMkLst>
            <pc:docMk/>
            <pc:sldMk cId="1701611742" sldId="326"/>
            <ac:spMk id="7" creationId="{4E409C34-A481-4DC0-A829-DC62D2DEBFDE}"/>
          </ac:spMkLst>
        </pc:spChg>
        <pc:spChg chg="add mod">
          <ac:chgData name="Němcová Jana Ing. Mgr." userId="a3475353-85d6-491c-92f7-0c27939c48da" providerId="ADAL" clId="{60F0F504-D49E-4C4B-90E8-3DE1FA04F781}" dt="2022-11-15T13:02:30.724" v="3157"/>
          <ac:spMkLst>
            <pc:docMk/>
            <pc:sldMk cId="1701611742" sldId="326"/>
            <ac:spMk id="11" creationId="{F9F25D16-EA38-4AB6-B488-DB768CFA1198}"/>
          </ac:spMkLst>
        </pc:spChg>
      </pc:sldChg>
      <pc:sldChg chg="add del">
        <pc:chgData name="Němcová Jana Ing. Mgr." userId="a3475353-85d6-491c-92f7-0c27939c48da" providerId="ADAL" clId="{60F0F504-D49E-4C4B-90E8-3DE1FA04F781}" dt="2022-11-15T13:09:21.077" v="3323" actId="47"/>
        <pc:sldMkLst>
          <pc:docMk/>
          <pc:sldMk cId="3750231159" sldId="327"/>
        </pc:sldMkLst>
      </pc:sldChg>
      <pc:sldChg chg="add del">
        <pc:chgData name="Němcová Jana Ing. Mgr." userId="a3475353-85d6-491c-92f7-0c27939c48da" providerId="ADAL" clId="{60F0F504-D49E-4C4B-90E8-3DE1FA04F781}" dt="2022-11-15T13:41:44.312" v="3369" actId="47"/>
        <pc:sldMkLst>
          <pc:docMk/>
          <pc:sldMk cId="2064504057" sldId="328"/>
        </pc:sldMkLst>
      </pc:sldChg>
      <pc:sldChg chg="add del">
        <pc:chgData name="Němcová Jana Ing. Mgr." userId="a3475353-85d6-491c-92f7-0c27939c48da" providerId="ADAL" clId="{60F0F504-D49E-4C4B-90E8-3DE1FA04F781}" dt="2022-11-15T13:43:53.723" v="3380" actId="47"/>
        <pc:sldMkLst>
          <pc:docMk/>
          <pc:sldMk cId="4007470170" sldId="329"/>
        </pc:sldMkLst>
      </pc:sldChg>
      <pc:sldChg chg="addSp delSp modSp add mod">
        <pc:chgData name="Němcová Jana Ing. Mgr." userId="a3475353-85d6-491c-92f7-0c27939c48da" providerId="ADAL" clId="{60F0F504-D49E-4C4B-90E8-3DE1FA04F781}" dt="2022-11-16T07:30:58.095" v="5840"/>
        <pc:sldMkLst>
          <pc:docMk/>
          <pc:sldMk cId="1411663995" sldId="330"/>
        </pc:sldMkLst>
        <pc:spChg chg="add del mod">
          <ac:chgData name="Němcová Jana Ing. Mgr." userId="a3475353-85d6-491c-92f7-0c27939c48da" providerId="ADAL" clId="{60F0F504-D49E-4C4B-90E8-3DE1FA04F781}" dt="2022-11-16T07:30:57.332" v="5839" actId="478"/>
          <ac:spMkLst>
            <pc:docMk/>
            <pc:sldMk cId="1411663995" sldId="330"/>
            <ac:spMk id="3" creationId="{45215DFE-CD78-4271-B5CA-0541B3C9F158}"/>
          </ac:spMkLst>
        </pc:spChg>
        <pc:spChg chg="mod ord">
          <ac:chgData name="Němcová Jana Ing. Mgr." userId="a3475353-85d6-491c-92f7-0c27939c48da" providerId="ADAL" clId="{60F0F504-D49E-4C4B-90E8-3DE1FA04F781}" dt="2022-11-15T13:01:51.138" v="3153" actId="14100"/>
          <ac:spMkLst>
            <pc:docMk/>
            <pc:sldMk cId="1411663995" sldId="330"/>
            <ac:spMk id="4" creationId="{915DC326-683B-4CB1-B79D-D6DEB5595DEA}"/>
          </ac:spMkLst>
        </pc:spChg>
        <pc:spChg chg="add mod">
          <ac:chgData name="Němcová Jana Ing. Mgr." userId="a3475353-85d6-491c-92f7-0c27939c48da" providerId="ADAL" clId="{60F0F504-D49E-4C4B-90E8-3DE1FA04F781}" dt="2022-11-15T13:01:21.761" v="3147" actId="1076"/>
          <ac:spMkLst>
            <pc:docMk/>
            <pc:sldMk cId="1411663995" sldId="330"/>
            <ac:spMk id="9" creationId="{56CFCC0B-5E02-4CBA-98B4-1D71CD614170}"/>
          </ac:spMkLst>
        </pc:spChg>
        <pc:spChg chg="add del mod">
          <ac:chgData name="Němcová Jana Ing. Mgr." userId="a3475353-85d6-491c-92f7-0c27939c48da" providerId="ADAL" clId="{60F0F504-D49E-4C4B-90E8-3DE1FA04F781}" dt="2022-11-16T07:25:46.739" v="5762" actId="478"/>
          <ac:spMkLst>
            <pc:docMk/>
            <pc:sldMk cId="1411663995" sldId="330"/>
            <ac:spMk id="10" creationId="{BA2CFE1F-2A1E-4B7C-BB8F-4C31F1C65AF7}"/>
          </ac:spMkLst>
        </pc:spChg>
        <pc:spChg chg="add mod">
          <ac:chgData name="Němcová Jana Ing. Mgr." userId="a3475353-85d6-491c-92f7-0c27939c48da" providerId="ADAL" clId="{60F0F504-D49E-4C4B-90E8-3DE1FA04F781}" dt="2022-11-16T07:30:58.095" v="5840"/>
          <ac:spMkLst>
            <pc:docMk/>
            <pc:sldMk cId="1411663995" sldId="330"/>
            <ac:spMk id="11" creationId="{0BB02985-B5F1-4D92-91AD-18BCCAA0C283}"/>
          </ac:spMkLst>
        </pc:spChg>
        <pc:spChg chg="del">
          <ac:chgData name="Němcová Jana Ing. Mgr." userId="a3475353-85d6-491c-92f7-0c27939c48da" providerId="ADAL" clId="{60F0F504-D49E-4C4B-90E8-3DE1FA04F781}" dt="2022-11-15T13:01:30.427" v="3150" actId="478"/>
          <ac:spMkLst>
            <pc:docMk/>
            <pc:sldMk cId="1411663995" sldId="330"/>
            <ac:spMk id="12" creationId="{8B5BCC76-15FE-4C0D-9D2E-E14A67F42B64}"/>
          </ac:spMkLst>
        </pc:spChg>
        <pc:spChg chg="del mod">
          <ac:chgData name="Němcová Jana Ing. Mgr." userId="a3475353-85d6-491c-92f7-0c27939c48da" providerId="ADAL" clId="{60F0F504-D49E-4C4B-90E8-3DE1FA04F781}" dt="2022-11-16T07:30:54.489" v="5838" actId="478"/>
          <ac:spMkLst>
            <pc:docMk/>
            <pc:sldMk cId="1411663995" sldId="330"/>
            <ac:spMk id="13" creationId="{BB131410-60F3-4ABE-BA0C-A5928C32DC97}"/>
          </ac:spMkLst>
        </pc:spChg>
        <pc:picChg chg="mod">
          <ac:chgData name="Němcová Jana Ing. Mgr." userId="a3475353-85d6-491c-92f7-0c27939c48da" providerId="ADAL" clId="{60F0F504-D49E-4C4B-90E8-3DE1FA04F781}" dt="2022-11-15T13:01:01.569" v="3144" actId="208"/>
          <ac:picMkLst>
            <pc:docMk/>
            <pc:sldMk cId="1411663995" sldId="330"/>
            <ac:picMk id="8" creationId="{B093563E-65AE-41EE-B9BD-0FD3EC0BCCDF}"/>
          </ac:picMkLst>
        </pc:picChg>
        <pc:cxnChg chg="mod">
          <ac:chgData name="Němcová Jana Ing. Mgr." userId="a3475353-85d6-491c-92f7-0c27939c48da" providerId="ADAL" clId="{60F0F504-D49E-4C4B-90E8-3DE1FA04F781}" dt="2022-11-15T13:01:26.706" v="3149" actId="14100"/>
          <ac:cxnSpMkLst>
            <pc:docMk/>
            <pc:sldMk cId="1411663995" sldId="330"/>
            <ac:cxnSpMk id="7" creationId="{CDFF30B6-0199-425E-AFE7-240BF370B49C}"/>
          </ac:cxnSpMkLst>
        </pc:cxnChg>
      </pc:sldChg>
      <pc:sldChg chg="addSp delSp modSp add mod">
        <pc:chgData name="Němcová Jana Ing. Mgr." userId="a3475353-85d6-491c-92f7-0c27939c48da" providerId="ADAL" clId="{60F0F504-D49E-4C4B-90E8-3DE1FA04F781}" dt="2022-11-16T07:32:50.372" v="5874" actId="20577"/>
        <pc:sldMkLst>
          <pc:docMk/>
          <pc:sldMk cId="3595320949" sldId="331"/>
        </pc:sldMkLst>
        <pc:spChg chg="mod">
          <ac:chgData name="Němcová Jana Ing. Mgr." userId="a3475353-85d6-491c-92f7-0c27939c48da" providerId="ADAL" clId="{60F0F504-D49E-4C4B-90E8-3DE1FA04F781}" dt="2022-11-15T13:05:28.292" v="3224" actId="20577"/>
          <ac:spMkLst>
            <pc:docMk/>
            <pc:sldMk cId="3595320949" sldId="331"/>
            <ac:spMk id="2" creationId="{7E3883FE-D868-4203-8624-BD0FE3CECA3F}"/>
          </ac:spMkLst>
        </pc:spChg>
        <pc:spChg chg="mod">
          <ac:chgData name="Němcová Jana Ing. Mgr." userId="a3475353-85d6-491c-92f7-0c27939c48da" providerId="ADAL" clId="{60F0F504-D49E-4C4B-90E8-3DE1FA04F781}" dt="2022-11-15T13:06:19.531" v="3232" actId="14100"/>
          <ac:spMkLst>
            <pc:docMk/>
            <pc:sldMk cId="3595320949" sldId="331"/>
            <ac:spMk id="5" creationId="{6C99DF13-533A-4FCE-8EC6-B04B50B524BA}"/>
          </ac:spMkLst>
        </pc:spChg>
        <pc:spChg chg="del mod">
          <ac:chgData name="Němcová Jana Ing. Mgr." userId="a3475353-85d6-491c-92f7-0c27939c48da" providerId="ADAL" clId="{60F0F504-D49E-4C4B-90E8-3DE1FA04F781}" dt="2022-11-16T07:31:09.608" v="5843" actId="478"/>
          <ac:spMkLst>
            <pc:docMk/>
            <pc:sldMk cId="3595320949" sldId="331"/>
            <ac:spMk id="10" creationId="{DEAF3E4A-EC4B-4E5B-BF40-A74B99EBAE29}"/>
          </ac:spMkLst>
        </pc:spChg>
        <pc:spChg chg="add mod">
          <ac:chgData name="Němcová Jana Ing. Mgr." userId="a3475353-85d6-491c-92f7-0c27939c48da" providerId="ADAL" clId="{60F0F504-D49E-4C4B-90E8-3DE1FA04F781}" dt="2022-11-16T07:31:10.841" v="5844"/>
          <ac:spMkLst>
            <pc:docMk/>
            <pc:sldMk cId="3595320949" sldId="331"/>
            <ac:spMk id="11" creationId="{FB49B15A-F74D-4118-B8F3-D243DD4153A3}"/>
          </ac:spMkLst>
        </pc:spChg>
        <pc:spChg chg="add mod">
          <ac:chgData name="Němcová Jana Ing. Mgr." userId="a3475353-85d6-491c-92f7-0c27939c48da" providerId="ADAL" clId="{60F0F504-D49E-4C4B-90E8-3DE1FA04F781}" dt="2022-11-16T07:32:50.372" v="5874" actId="20577"/>
          <ac:spMkLst>
            <pc:docMk/>
            <pc:sldMk cId="3595320949" sldId="331"/>
            <ac:spMk id="12" creationId="{81708695-EB19-48D5-82C0-509C5FA74CBF}"/>
          </ac:spMkLst>
        </pc:spChg>
        <pc:spChg chg="add del mod">
          <ac:chgData name="Němcová Jana Ing. Mgr." userId="a3475353-85d6-491c-92f7-0c27939c48da" providerId="ADAL" clId="{60F0F504-D49E-4C4B-90E8-3DE1FA04F781}" dt="2022-11-16T07:25:52.549" v="5764" actId="478"/>
          <ac:spMkLst>
            <pc:docMk/>
            <pc:sldMk cId="3595320949" sldId="331"/>
            <ac:spMk id="14" creationId="{404DF6C5-573E-49CF-9F3A-C04108BAAFD1}"/>
          </ac:spMkLst>
        </pc:spChg>
        <pc:picChg chg="del">
          <ac:chgData name="Němcová Jana Ing. Mgr." userId="a3475353-85d6-491c-92f7-0c27939c48da" providerId="ADAL" clId="{60F0F504-D49E-4C4B-90E8-3DE1FA04F781}" dt="2022-11-15T13:04:37.072" v="3182" actId="478"/>
          <ac:picMkLst>
            <pc:docMk/>
            <pc:sldMk cId="3595320949" sldId="331"/>
            <ac:picMk id="4" creationId="{740C5053-4ED0-43E7-A785-0DCC3F3A481F}"/>
          </ac:picMkLst>
        </pc:picChg>
        <pc:picChg chg="del">
          <ac:chgData name="Němcová Jana Ing. Mgr." userId="a3475353-85d6-491c-92f7-0c27939c48da" providerId="ADAL" clId="{60F0F504-D49E-4C4B-90E8-3DE1FA04F781}" dt="2022-11-15T13:04:34.190" v="3181" actId="478"/>
          <ac:picMkLst>
            <pc:docMk/>
            <pc:sldMk cId="3595320949" sldId="331"/>
            <ac:picMk id="8" creationId="{D4BC02CF-D101-4FD3-814E-1E8063E3CC67}"/>
          </ac:picMkLst>
        </pc:picChg>
        <pc:picChg chg="add mod ord">
          <ac:chgData name="Němcová Jana Ing. Mgr." userId="a3475353-85d6-491c-92f7-0c27939c48da" providerId="ADAL" clId="{60F0F504-D49E-4C4B-90E8-3DE1FA04F781}" dt="2022-11-15T13:05:58.663" v="3229" actId="167"/>
          <ac:picMkLst>
            <pc:docMk/>
            <pc:sldMk cId="3595320949" sldId="331"/>
            <ac:picMk id="9" creationId="{90F03C52-2E91-4FD5-B1F5-8BDE6B731A10}"/>
          </ac:picMkLst>
        </pc:picChg>
        <pc:picChg chg="add del ord">
          <ac:chgData name="Němcová Jana Ing. Mgr." userId="a3475353-85d6-491c-92f7-0c27939c48da" providerId="ADAL" clId="{60F0F504-D49E-4C4B-90E8-3DE1FA04F781}" dt="2022-11-15T13:06:00.010" v="3230" actId="478"/>
          <ac:picMkLst>
            <pc:docMk/>
            <pc:sldMk cId="3595320949" sldId="331"/>
            <ac:picMk id="11" creationId="{FFEADFF3-90A6-4EFB-B66E-48B9FCE8BB8E}"/>
          </ac:picMkLst>
        </pc:picChg>
        <pc:cxnChg chg="mod">
          <ac:chgData name="Němcová Jana Ing. Mgr." userId="a3475353-85d6-491c-92f7-0c27939c48da" providerId="ADAL" clId="{60F0F504-D49E-4C4B-90E8-3DE1FA04F781}" dt="2022-11-15T13:07:21.403" v="3272" actId="1076"/>
          <ac:cxnSpMkLst>
            <pc:docMk/>
            <pc:sldMk cId="3595320949" sldId="331"/>
            <ac:cxnSpMk id="6" creationId="{9D3C096F-1DAC-42EC-B4CE-03B23AA8B8AE}"/>
          </ac:cxnSpMkLst>
        </pc:cxnChg>
      </pc:sldChg>
      <pc:sldChg chg="addSp delSp modSp add mod">
        <pc:chgData name="Němcová Jana Ing. Mgr." userId="a3475353-85d6-491c-92f7-0c27939c48da" providerId="ADAL" clId="{60F0F504-D49E-4C4B-90E8-3DE1FA04F781}" dt="2022-11-16T07:31:15.196" v="5846"/>
        <pc:sldMkLst>
          <pc:docMk/>
          <pc:sldMk cId="670469247" sldId="332"/>
        </pc:sldMkLst>
        <pc:spChg chg="mod">
          <ac:chgData name="Němcová Jana Ing. Mgr." userId="a3475353-85d6-491c-92f7-0c27939c48da" providerId="ADAL" clId="{60F0F504-D49E-4C4B-90E8-3DE1FA04F781}" dt="2022-11-15T13:09:05.595" v="3322" actId="20577"/>
          <ac:spMkLst>
            <pc:docMk/>
            <pc:sldMk cId="670469247" sldId="332"/>
            <ac:spMk id="2" creationId="{7E3883FE-D868-4203-8624-BD0FE3CECA3F}"/>
          </ac:spMkLst>
        </pc:spChg>
        <pc:spChg chg="del">
          <ac:chgData name="Němcová Jana Ing. Mgr." userId="a3475353-85d6-491c-92f7-0c27939c48da" providerId="ADAL" clId="{60F0F504-D49E-4C4B-90E8-3DE1FA04F781}" dt="2022-11-15T13:08:46.524" v="3297" actId="478"/>
          <ac:spMkLst>
            <pc:docMk/>
            <pc:sldMk cId="670469247" sldId="332"/>
            <ac:spMk id="5" creationId="{6C99DF13-533A-4FCE-8EC6-B04B50B524BA}"/>
          </ac:spMkLst>
        </pc:spChg>
        <pc:spChg chg="add mod">
          <ac:chgData name="Němcová Jana Ing. Mgr." userId="a3475353-85d6-491c-92f7-0c27939c48da" providerId="ADAL" clId="{60F0F504-D49E-4C4B-90E8-3DE1FA04F781}" dt="2022-11-15T13:08:32.365" v="3294" actId="14100"/>
          <ac:spMkLst>
            <pc:docMk/>
            <pc:sldMk cId="670469247" sldId="332"/>
            <ac:spMk id="8" creationId="{897F92AF-490E-42BE-9DE0-251E300876CC}"/>
          </ac:spMkLst>
        </pc:spChg>
        <pc:spChg chg="del mod">
          <ac:chgData name="Němcová Jana Ing. Mgr." userId="a3475353-85d6-491c-92f7-0c27939c48da" providerId="ADAL" clId="{60F0F504-D49E-4C4B-90E8-3DE1FA04F781}" dt="2022-11-16T07:31:14.571" v="5845" actId="478"/>
          <ac:spMkLst>
            <pc:docMk/>
            <pc:sldMk cId="670469247" sldId="332"/>
            <ac:spMk id="10" creationId="{DEAF3E4A-EC4B-4E5B-BF40-A74B99EBAE29}"/>
          </ac:spMkLst>
        </pc:spChg>
        <pc:spChg chg="del">
          <ac:chgData name="Němcová Jana Ing. Mgr." userId="a3475353-85d6-491c-92f7-0c27939c48da" providerId="ADAL" clId="{60F0F504-D49E-4C4B-90E8-3DE1FA04F781}" dt="2022-11-15T13:07:42.867" v="3274" actId="478"/>
          <ac:spMkLst>
            <pc:docMk/>
            <pc:sldMk cId="670469247" sldId="332"/>
            <ac:spMk id="12" creationId="{81708695-EB19-48D5-82C0-509C5FA74CBF}"/>
          </ac:spMkLst>
        </pc:spChg>
        <pc:spChg chg="add mod">
          <ac:chgData name="Němcová Jana Ing. Mgr." userId="a3475353-85d6-491c-92f7-0c27939c48da" providerId="ADAL" clId="{60F0F504-D49E-4C4B-90E8-3DE1FA04F781}" dt="2022-11-16T07:31:15.196" v="5846"/>
          <ac:spMkLst>
            <pc:docMk/>
            <pc:sldMk cId="670469247" sldId="332"/>
            <ac:spMk id="12" creationId="{C00F849E-59A5-4668-AF0B-4E6061EAE3C9}"/>
          </ac:spMkLst>
        </pc:spChg>
        <pc:spChg chg="add mod">
          <ac:chgData name="Němcová Jana Ing. Mgr." userId="a3475353-85d6-491c-92f7-0c27939c48da" providerId="ADAL" clId="{60F0F504-D49E-4C4B-90E8-3DE1FA04F781}" dt="2022-11-15T13:08:37.547" v="3295" actId="14100"/>
          <ac:spMkLst>
            <pc:docMk/>
            <pc:sldMk cId="670469247" sldId="332"/>
            <ac:spMk id="13" creationId="{76EAADA2-D15C-48C1-81C1-2079978CE70E}"/>
          </ac:spMkLst>
        </pc:spChg>
        <pc:spChg chg="add del mod">
          <ac:chgData name="Němcová Jana Ing. Mgr." userId="a3475353-85d6-491c-92f7-0c27939c48da" providerId="ADAL" clId="{60F0F504-D49E-4C4B-90E8-3DE1FA04F781}" dt="2022-11-16T07:25:54.782" v="5765" actId="478"/>
          <ac:spMkLst>
            <pc:docMk/>
            <pc:sldMk cId="670469247" sldId="332"/>
            <ac:spMk id="14" creationId="{CF3D7FF5-C491-498F-8410-E7EEB0F3DFEF}"/>
          </ac:spMkLst>
        </pc:spChg>
        <pc:cxnChg chg="del">
          <ac:chgData name="Němcová Jana Ing. Mgr." userId="a3475353-85d6-491c-92f7-0c27939c48da" providerId="ADAL" clId="{60F0F504-D49E-4C4B-90E8-3DE1FA04F781}" dt="2022-11-15T13:08:45.259" v="3296" actId="478"/>
          <ac:cxnSpMkLst>
            <pc:docMk/>
            <pc:sldMk cId="670469247" sldId="332"/>
            <ac:cxnSpMk id="6" creationId="{9D3C096F-1DAC-42EC-B4CE-03B23AA8B8AE}"/>
          </ac:cxnSpMkLst>
        </pc:cxnChg>
        <pc:cxnChg chg="add mod">
          <ac:chgData name="Němcová Jana Ing. Mgr." userId="a3475353-85d6-491c-92f7-0c27939c48da" providerId="ADAL" clId="{60F0F504-D49E-4C4B-90E8-3DE1FA04F781}" dt="2022-11-15T13:08:32.365" v="3294" actId="14100"/>
          <ac:cxnSpMkLst>
            <pc:docMk/>
            <pc:sldMk cId="670469247" sldId="332"/>
            <ac:cxnSpMk id="11" creationId="{5F69DD11-F949-4B16-8BA4-1CB6EFFED663}"/>
          </ac:cxnSpMkLst>
        </pc:cxnChg>
      </pc:sldChg>
      <pc:sldChg chg="addSp delSp modSp add mod">
        <pc:chgData name="Němcová Jana Ing. Mgr." userId="a3475353-85d6-491c-92f7-0c27939c48da" providerId="ADAL" clId="{60F0F504-D49E-4C4B-90E8-3DE1FA04F781}" dt="2022-11-16T07:31:20.022" v="5848"/>
        <pc:sldMkLst>
          <pc:docMk/>
          <pc:sldMk cId="1929899225" sldId="333"/>
        </pc:sldMkLst>
        <pc:spChg chg="mod">
          <ac:chgData name="Němcová Jana Ing. Mgr." userId="a3475353-85d6-491c-92f7-0c27939c48da" providerId="ADAL" clId="{60F0F504-D49E-4C4B-90E8-3DE1FA04F781}" dt="2022-11-15T13:41:23.929" v="3368" actId="20577"/>
          <ac:spMkLst>
            <pc:docMk/>
            <pc:sldMk cId="1929899225" sldId="333"/>
            <ac:spMk id="2" creationId="{7E3883FE-D868-4203-8624-BD0FE3CECA3F}"/>
          </ac:spMkLst>
        </pc:spChg>
        <pc:spChg chg="del">
          <ac:chgData name="Němcová Jana Ing. Mgr." userId="a3475353-85d6-491c-92f7-0c27939c48da" providerId="ADAL" clId="{60F0F504-D49E-4C4B-90E8-3DE1FA04F781}" dt="2022-11-15T13:39:47.123" v="3326" actId="478"/>
          <ac:spMkLst>
            <pc:docMk/>
            <pc:sldMk cId="1929899225" sldId="333"/>
            <ac:spMk id="8" creationId="{897F92AF-490E-42BE-9DE0-251E300876CC}"/>
          </ac:spMkLst>
        </pc:spChg>
        <pc:spChg chg="add mod">
          <ac:chgData name="Němcová Jana Ing. Mgr." userId="a3475353-85d6-491c-92f7-0c27939c48da" providerId="ADAL" clId="{60F0F504-D49E-4C4B-90E8-3DE1FA04F781}" dt="2022-11-16T07:31:20.022" v="5848"/>
          <ac:spMkLst>
            <pc:docMk/>
            <pc:sldMk cId="1929899225" sldId="333"/>
            <ac:spMk id="9" creationId="{1B003900-FC36-4799-B1A8-AD1E1DF7798B}"/>
          </ac:spMkLst>
        </pc:spChg>
        <pc:spChg chg="del mod">
          <ac:chgData name="Němcová Jana Ing. Mgr." userId="a3475353-85d6-491c-92f7-0c27939c48da" providerId="ADAL" clId="{60F0F504-D49E-4C4B-90E8-3DE1FA04F781}" dt="2022-11-16T07:31:19.473" v="5847" actId="478"/>
          <ac:spMkLst>
            <pc:docMk/>
            <pc:sldMk cId="1929899225" sldId="333"/>
            <ac:spMk id="10" creationId="{DEAF3E4A-EC4B-4E5B-BF40-A74B99EBAE29}"/>
          </ac:spMkLst>
        </pc:spChg>
        <pc:spChg chg="add del mod">
          <ac:chgData name="Němcová Jana Ing. Mgr." userId="a3475353-85d6-491c-92f7-0c27939c48da" providerId="ADAL" clId="{60F0F504-D49E-4C4B-90E8-3DE1FA04F781}" dt="2022-11-15T13:40:22.961" v="3330" actId="478"/>
          <ac:spMkLst>
            <pc:docMk/>
            <pc:sldMk cId="1929899225" sldId="333"/>
            <ac:spMk id="12" creationId="{02637FCF-8991-4210-878C-C32824829844}"/>
          </ac:spMkLst>
        </pc:spChg>
        <pc:spChg chg="del">
          <ac:chgData name="Němcová Jana Ing. Mgr." userId="a3475353-85d6-491c-92f7-0c27939c48da" providerId="ADAL" clId="{60F0F504-D49E-4C4B-90E8-3DE1FA04F781}" dt="2022-11-15T13:39:53.171" v="3328" actId="478"/>
          <ac:spMkLst>
            <pc:docMk/>
            <pc:sldMk cId="1929899225" sldId="333"/>
            <ac:spMk id="13" creationId="{76EAADA2-D15C-48C1-81C1-2079978CE70E}"/>
          </ac:spMkLst>
        </pc:spChg>
        <pc:spChg chg="add mod">
          <ac:chgData name="Němcová Jana Ing. Mgr." userId="a3475353-85d6-491c-92f7-0c27939c48da" providerId="ADAL" clId="{60F0F504-D49E-4C4B-90E8-3DE1FA04F781}" dt="2022-11-15T13:40:14.759" v="3329"/>
          <ac:spMkLst>
            <pc:docMk/>
            <pc:sldMk cId="1929899225" sldId="333"/>
            <ac:spMk id="14" creationId="{EC89C1BD-EE89-4526-8DF8-5417BB2C5212}"/>
          </ac:spMkLst>
        </pc:spChg>
        <pc:spChg chg="add mod">
          <ac:chgData name="Němcová Jana Ing. Mgr." userId="a3475353-85d6-491c-92f7-0c27939c48da" providerId="ADAL" clId="{60F0F504-D49E-4C4B-90E8-3DE1FA04F781}" dt="2022-11-15T13:40:14.759" v="3329"/>
          <ac:spMkLst>
            <pc:docMk/>
            <pc:sldMk cId="1929899225" sldId="333"/>
            <ac:spMk id="16" creationId="{10934B48-4BF2-4901-9CC0-189F6E5E64BC}"/>
          </ac:spMkLst>
        </pc:spChg>
        <pc:spChg chg="add del mod">
          <ac:chgData name="Němcová Jana Ing. Mgr." userId="a3475353-85d6-491c-92f7-0c27939c48da" providerId="ADAL" clId="{60F0F504-D49E-4C4B-90E8-3DE1FA04F781}" dt="2022-11-16T07:25:57.803" v="5766" actId="478"/>
          <ac:spMkLst>
            <pc:docMk/>
            <pc:sldMk cId="1929899225" sldId="333"/>
            <ac:spMk id="18" creationId="{5F1ED951-DD7F-412C-BD70-2CB5E2C14131}"/>
          </ac:spMkLst>
        </pc:spChg>
        <pc:picChg chg="del">
          <ac:chgData name="Němcová Jana Ing. Mgr." userId="a3475353-85d6-491c-92f7-0c27939c48da" providerId="ADAL" clId="{60F0F504-D49E-4C4B-90E8-3DE1FA04F781}" dt="2022-11-15T13:39:42.427" v="3325" actId="478"/>
          <ac:picMkLst>
            <pc:docMk/>
            <pc:sldMk cId="1929899225" sldId="333"/>
            <ac:picMk id="9" creationId="{90F03C52-2E91-4FD5-B1F5-8BDE6B731A10}"/>
          </ac:picMkLst>
        </pc:picChg>
        <pc:picChg chg="add mod ord">
          <ac:chgData name="Němcová Jana Ing. Mgr." userId="a3475353-85d6-491c-92f7-0c27939c48da" providerId="ADAL" clId="{60F0F504-D49E-4C4B-90E8-3DE1FA04F781}" dt="2022-11-15T13:40:39.604" v="3332" actId="167"/>
          <ac:picMkLst>
            <pc:docMk/>
            <pc:sldMk cId="1929899225" sldId="333"/>
            <ac:picMk id="17" creationId="{76B9876D-645D-4CB4-BBBC-895FDE8BC317}"/>
          </ac:picMkLst>
        </pc:picChg>
        <pc:cxnChg chg="del">
          <ac:chgData name="Němcová Jana Ing. Mgr." userId="a3475353-85d6-491c-92f7-0c27939c48da" providerId="ADAL" clId="{60F0F504-D49E-4C4B-90E8-3DE1FA04F781}" dt="2022-11-15T13:39:49.251" v="3327" actId="478"/>
          <ac:cxnSpMkLst>
            <pc:docMk/>
            <pc:sldMk cId="1929899225" sldId="333"/>
            <ac:cxnSpMk id="11" creationId="{5F69DD11-F949-4B16-8BA4-1CB6EFFED663}"/>
          </ac:cxnSpMkLst>
        </pc:cxnChg>
        <pc:cxnChg chg="add mod">
          <ac:chgData name="Němcová Jana Ing. Mgr." userId="a3475353-85d6-491c-92f7-0c27939c48da" providerId="ADAL" clId="{60F0F504-D49E-4C4B-90E8-3DE1FA04F781}" dt="2022-11-15T13:40:14.759" v="3329"/>
          <ac:cxnSpMkLst>
            <pc:docMk/>
            <pc:sldMk cId="1929899225" sldId="333"/>
            <ac:cxnSpMk id="15" creationId="{ED349D48-3DC3-4387-984E-D83BE11935A6}"/>
          </ac:cxnSpMkLst>
        </pc:cxnChg>
      </pc:sldChg>
      <pc:sldChg chg="addSp delSp modSp add mod">
        <pc:chgData name="Němcová Jana Ing. Mgr." userId="a3475353-85d6-491c-92f7-0c27939c48da" providerId="ADAL" clId="{60F0F504-D49E-4C4B-90E8-3DE1FA04F781}" dt="2022-11-16T07:35:52.351" v="6015" actId="20577"/>
        <pc:sldMkLst>
          <pc:docMk/>
          <pc:sldMk cId="1521680024" sldId="334"/>
        </pc:sldMkLst>
        <pc:spChg chg="del mod">
          <ac:chgData name="Němcová Jana Ing. Mgr." userId="a3475353-85d6-491c-92f7-0c27939c48da" providerId="ADAL" clId="{60F0F504-D49E-4C4B-90E8-3DE1FA04F781}" dt="2022-11-16T07:31:23.767" v="5849" actId="478"/>
          <ac:spMkLst>
            <pc:docMk/>
            <pc:sldMk cId="1521680024" sldId="334"/>
            <ac:spMk id="10" creationId="{DEAF3E4A-EC4B-4E5B-BF40-A74B99EBAE29}"/>
          </ac:spMkLst>
        </pc:spChg>
        <pc:spChg chg="add mod">
          <ac:chgData name="Němcová Jana Ing. Mgr." userId="a3475353-85d6-491c-92f7-0c27939c48da" providerId="ADAL" clId="{60F0F504-D49E-4C4B-90E8-3DE1FA04F781}" dt="2022-11-16T07:35:52.351" v="6015" actId="20577"/>
          <ac:spMkLst>
            <pc:docMk/>
            <pc:sldMk cId="1521680024" sldId="334"/>
            <ac:spMk id="11" creationId="{5C8CCC22-DC2B-4D55-9533-79347B50BA5D}"/>
          </ac:spMkLst>
        </pc:spChg>
        <pc:spChg chg="add mod">
          <ac:chgData name="Němcová Jana Ing. Mgr." userId="a3475353-85d6-491c-92f7-0c27939c48da" providerId="ADAL" clId="{60F0F504-D49E-4C4B-90E8-3DE1FA04F781}" dt="2022-11-15T13:42:11.583" v="3375"/>
          <ac:spMkLst>
            <pc:docMk/>
            <pc:sldMk cId="1521680024" sldId="334"/>
            <ac:spMk id="12" creationId="{F63D4BE8-5A48-4103-8C8B-CCDC04BAD721}"/>
          </ac:spMkLst>
        </pc:spChg>
        <pc:spChg chg="add mod">
          <ac:chgData name="Němcová Jana Ing. Mgr." userId="a3475353-85d6-491c-92f7-0c27939c48da" providerId="ADAL" clId="{60F0F504-D49E-4C4B-90E8-3DE1FA04F781}" dt="2022-11-15T13:42:11.583" v="3375"/>
          <ac:spMkLst>
            <pc:docMk/>
            <pc:sldMk cId="1521680024" sldId="334"/>
            <ac:spMk id="13" creationId="{53EC4408-A4FE-4828-B03B-08963ABF3E1D}"/>
          </ac:spMkLst>
        </pc:spChg>
        <pc:spChg chg="add mod">
          <ac:chgData name="Němcová Jana Ing. Mgr." userId="a3475353-85d6-491c-92f7-0c27939c48da" providerId="ADAL" clId="{60F0F504-D49E-4C4B-90E8-3DE1FA04F781}" dt="2022-11-16T07:31:24.199" v="5850"/>
          <ac:spMkLst>
            <pc:docMk/>
            <pc:sldMk cId="1521680024" sldId="334"/>
            <ac:spMk id="14" creationId="{D2A68AB3-EAC3-4F01-8B33-A4C429F45C64}"/>
          </ac:spMkLst>
        </pc:spChg>
        <pc:spChg chg="del">
          <ac:chgData name="Němcová Jana Ing. Mgr." userId="a3475353-85d6-491c-92f7-0c27939c48da" providerId="ADAL" clId="{60F0F504-D49E-4C4B-90E8-3DE1FA04F781}" dt="2022-11-15T13:42:07.514" v="3372" actId="478"/>
          <ac:spMkLst>
            <pc:docMk/>
            <pc:sldMk cId="1521680024" sldId="334"/>
            <ac:spMk id="14" creationId="{EC89C1BD-EE89-4526-8DF8-5417BB2C5212}"/>
          </ac:spMkLst>
        </pc:spChg>
        <pc:spChg chg="del">
          <ac:chgData name="Němcová Jana Ing. Mgr." userId="a3475353-85d6-491c-92f7-0c27939c48da" providerId="ADAL" clId="{60F0F504-D49E-4C4B-90E8-3DE1FA04F781}" dt="2022-11-15T13:42:10.811" v="3374" actId="478"/>
          <ac:spMkLst>
            <pc:docMk/>
            <pc:sldMk cId="1521680024" sldId="334"/>
            <ac:spMk id="16" creationId="{10934B48-4BF2-4901-9CC0-189F6E5E64BC}"/>
          </ac:spMkLst>
        </pc:spChg>
        <pc:spChg chg="add del mod">
          <ac:chgData name="Němcová Jana Ing. Mgr." userId="a3475353-85d6-491c-92f7-0c27939c48da" providerId="ADAL" clId="{60F0F504-D49E-4C4B-90E8-3DE1FA04F781}" dt="2022-11-16T07:26:00.191" v="5767" actId="478"/>
          <ac:spMkLst>
            <pc:docMk/>
            <pc:sldMk cId="1521680024" sldId="334"/>
            <ac:spMk id="19" creationId="{EDEEE8E3-52F7-4F06-9284-B7ADDEF30E18}"/>
          </ac:spMkLst>
        </pc:spChg>
        <pc:picChg chg="add mod">
          <ac:chgData name="Němcová Jana Ing. Mgr." userId="a3475353-85d6-491c-92f7-0c27939c48da" providerId="ADAL" clId="{60F0F504-D49E-4C4B-90E8-3DE1FA04F781}" dt="2022-11-15T13:42:11.583" v="3375"/>
          <ac:picMkLst>
            <pc:docMk/>
            <pc:sldMk cId="1521680024" sldId="334"/>
            <ac:picMk id="8" creationId="{39840DCB-F087-46D8-B773-FD79B575C78F}"/>
          </ac:picMkLst>
        </pc:picChg>
        <pc:picChg chg="del">
          <ac:chgData name="Němcová Jana Ing. Mgr." userId="a3475353-85d6-491c-92f7-0c27939c48da" providerId="ADAL" clId="{60F0F504-D49E-4C4B-90E8-3DE1FA04F781}" dt="2022-11-15T13:41:52.143" v="3371" actId="478"/>
          <ac:picMkLst>
            <pc:docMk/>
            <pc:sldMk cId="1521680024" sldId="334"/>
            <ac:picMk id="17" creationId="{76B9876D-645D-4CB4-BBBC-895FDE8BC317}"/>
          </ac:picMkLst>
        </pc:picChg>
        <pc:cxnChg chg="add mod">
          <ac:chgData name="Němcová Jana Ing. Mgr." userId="a3475353-85d6-491c-92f7-0c27939c48da" providerId="ADAL" clId="{60F0F504-D49E-4C4B-90E8-3DE1FA04F781}" dt="2022-11-15T13:42:11.583" v="3375"/>
          <ac:cxnSpMkLst>
            <pc:docMk/>
            <pc:sldMk cId="1521680024" sldId="334"/>
            <ac:cxnSpMk id="9" creationId="{16B1BB8B-A1A5-4064-9987-F101F2A57B93}"/>
          </ac:cxnSpMkLst>
        </pc:cxnChg>
        <pc:cxnChg chg="del">
          <ac:chgData name="Němcová Jana Ing. Mgr." userId="a3475353-85d6-491c-92f7-0c27939c48da" providerId="ADAL" clId="{60F0F504-D49E-4C4B-90E8-3DE1FA04F781}" dt="2022-11-15T13:42:09.109" v="3373" actId="478"/>
          <ac:cxnSpMkLst>
            <pc:docMk/>
            <pc:sldMk cId="1521680024" sldId="334"/>
            <ac:cxnSpMk id="15" creationId="{ED349D48-3DC3-4387-984E-D83BE11935A6}"/>
          </ac:cxnSpMkLst>
        </pc:cxnChg>
        <pc:cxnChg chg="add mod">
          <ac:chgData name="Němcová Jana Ing. Mgr." userId="a3475353-85d6-491c-92f7-0c27939c48da" providerId="ADAL" clId="{60F0F504-D49E-4C4B-90E8-3DE1FA04F781}" dt="2022-11-15T13:43:12.716" v="3378" actId="14100"/>
          <ac:cxnSpMkLst>
            <pc:docMk/>
            <pc:sldMk cId="1521680024" sldId="334"/>
            <ac:cxnSpMk id="18" creationId="{79BDD40A-7C27-41B9-B46C-FED47E797715}"/>
          </ac:cxnSpMkLst>
        </pc:cxnChg>
      </pc:sldChg>
      <pc:sldChg chg="addSp delSp modSp add mod">
        <pc:chgData name="Němcová Jana Ing. Mgr." userId="a3475353-85d6-491c-92f7-0c27939c48da" providerId="ADAL" clId="{60F0F504-D49E-4C4B-90E8-3DE1FA04F781}" dt="2022-11-16T07:31:28.772" v="5852"/>
        <pc:sldMkLst>
          <pc:docMk/>
          <pc:sldMk cId="2153086654" sldId="335"/>
        </pc:sldMkLst>
        <pc:spChg chg="del mod">
          <ac:chgData name="Němcová Jana Ing. Mgr." userId="a3475353-85d6-491c-92f7-0c27939c48da" providerId="ADAL" clId="{60F0F504-D49E-4C4B-90E8-3DE1FA04F781}" dt="2022-11-16T07:31:28.410" v="5851" actId="478"/>
          <ac:spMkLst>
            <pc:docMk/>
            <pc:sldMk cId="2153086654" sldId="335"/>
            <ac:spMk id="10" creationId="{DEAF3E4A-EC4B-4E5B-BF40-A74B99EBAE29}"/>
          </ac:spMkLst>
        </pc:spChg>
        <pc:spChg chg="mod">
          <ac:chgData name="Němcová Jana Ing. Mgr." userId="a3475353-85d6-491c-92f7-0c27939c48da" providerId="ADAL" clId="{60F0F504-D49E-4C4B-90E8-3DE1FA04F781}" dt="2022-11-15T13:45:30.955" v="3492" actId="1076"/>
          <ac:spMkLst>
            <pc:docMk/>
            <pc:sldMk cId="2153086654" sldId="335"/>
            <ac:spMk id="11" creationId="{5C8CCC22-DC2B-4D55-9533-79347B50BA5D}"/>
          </ac:spMkLst>
        </pc:spChg>
        <pc:spChg chg="add mod">
          <ac:chgData name="Němcová Jana Ing. Mgr." userId="a3475353-85d6-491c-92f7-0c27939c48da" providerId="ADAL" clId="{60F0F504-D49E-4C4B-90E8-3DE1FA04F781}" dt="2022-11-16T07:31:28.772" v="5852"/>
          <ac:spMkLst>
            <pc:docMk/>
            <pc:sldMk cId="2153086654" sldId="335"/>
            <ac:spMk id="12" creationId="{27DFF833-08BD-48B5-801B-76BA680E075D}"/>
          </ac:spMkLst>
        </pc:spChg>
        <pc:spChg chg="del">
          <ac:chgData name="Němcová Jana Ing. Mgr." userId="a3475353-85d6-491c-92f7-0c27939c48da" providerId="ADAL" clId="{60F0F504-D49E-4C4B-90E8-3DE1FA04F781}" dt="2022-11-15T13:44:03.353" v="3381" actId="478"/>
          <ac:spMkLst>
            <pc:docMk/>
            <pc:sldMk cId="2153086654" sldId="335"/>
            <ac:spMk id="12" creationId="{F63D4BE8-5A48-4103-8C8B-CCDC04BAD721}"/>
          </ac:spMkLst>
        </pc:spChg>
        <pc:spChg chg="mod">
          <ac:chgData name="Němcová Jana Ing. Mgr." userId="a3475353-85d6-491c-92f7-0c27939c48da" providerId="ADAL" clId="{60F0F504-D49E-4C4B-90E8-3DE1FA04F781}" dt="2022-11-15T13:44:09.475" v="3382" actId="1076"/>
          <ac:spMkLst>
            <pc:docMk/>
            <pc:sldMk cId="2153086654" sldId="335"/>
            <ac:spMk id="13" creationId="{53EC4408-A4FE-4828-B03B-08963ABF3E1D}"/>
          </ac:spMkLst>
        </pc:spChg>
        <pc:spChg chg="add del mod">
          <ac:chgData name="Němcová Jana Ing. Mgr." userId="a3475353-85d6-491c-92f7-0c27939c48da" providerId="ADAL" clId="{60F0F504-D49E-4C4B-90E8-3DE1FA04F781}" dt="2022-11-16T07:26:03.595" v="5768" actId="478"/>
          <ac:spMkLst>
            <pc:docMk/>
            <pc:sldMk cId="2153086654" sldId="335"/>
            <ac:spMk id="14" creationId="{A9050553-E21F-47B8-8115-0E90C2A41D0C}"/>
          </ac:spMkLst>
        </pc:spChg>
        <pc:cxnChg chg="mod">
          <ac:chgData name="Němcová Jana Ing. Mgr." userId="a3475353-85d6-491c-92f7-0c27939c48da" providerId="ADAL" clId="{60F0F504-D49E-4C4B-90E8-3DE1FA04F781}" dt="2022-11-15T13:45:36.148" v="3494" actId="14100"/>
          <ac:cxnSpMkLst>
            <pc:docMk/>
            <pc:sldMk cId="2153086654" sldId="335"/>
            <ac:cxnSpMk id="9" creationId="{16B1BB8B-A1A5-4064-9987-F101F2A57B93}"/>
          </ac:cxnSpMkLst>
        </pc:cxnChg>
        <pc:cxnChg chg="del mod">
          <ac:chgData name="Němcová Jana Ing. Mgr." userId="a3475353-85d6-491c-92f7-0c27939c48da" providerId="ADAL" clId="{60F0F504-D49E-4C4B-90E8-3DE1FA04F781}" dt="2022-11-15T13:45:38.539" v="3495" actId="478"/>
          <ac:cxnSpMkLst>
            <pc:docMk/>
            <pc:sldMk cId="2153086654" sldId="335"/>
            <ac:cxnSpMk id="18" creationId="{79BDD40A-7C27-41B9-B46C-FED47E797715}"/>
          </ac:cxnSpMkLst>
        </pc:cxnChg>
      </pc:sldChg>
      <pc:sldChg chg="delSp add del mod">
        <pc:chgData name="Němcová Jana Ing. Mgr." userId="a3475353-85d6-491c-92f7-0c27939c48da" providerId="ADAL" clId="{60F0F504-D49E-4C4B-90E8-3DE1FA04F781}" dt="2022-11-15T14:04:35.064" v="3705" actId="47"/>
        <pc:sldMkLst>
          <pc:docMk/>
          <pc:sldMk cId="1198073866" sldId="336"/>
        </pc:sldMkLst>
        <pc:spChg chg="del">
          <ac:chgData name="Němcová Jana Ing. Mgr." userId="a3475353-85d6-491c-92f7-0c27939c48da" providerId="ADAL" clId="{60F0F504-D49E-4C4B-90E8-3DE1FA04F781}" dt="2022-11-15T14:04:29.257" v="3704" actId="478"/>
          <ac:spMkLst>
            <pc:docMk/>
            <pc:sldMk cId="1198073866" sldId="336"/>
            <ac:spMk id="14" creationId="{40FFB7F1-2DF1-4808-95FC-960D6B66D733}"/>
          </ac:spMkLst>
        </pc:spChg>
      </pc:sldChg>
      <pc:sldChg chg="addSp modSp add mod ord">
        <pc:chgData name="Němcová Jana Ing. Mgr." userId="a3475353-85d6-491c-92f7-0c27939c48da" providerId="ADAL" clId="{60F0F504-D49E-4C4B-90E8-3DE1FA04F781}" dt="2022-11-16T07:37:43.449" v="6016" actId="20577"/>
        <pc:sldMkLst>
          <pc:docMk/>
          <pc:sldMk cId="1351248445" sldId="336"/>
        </pc:sldMkLst>
        <pc:spChg chg="mod">
          <ac:chgData name="Němcová Jana Ing. Mgr." userId="a3475353-85d6-491c-92f7-0c27939c48da" providerId="ADAL" clId="{60F0F504-D49E-4C4B-90E8-3DE1FA04F781}" dt="2022-11-16T07:27:05.991" v="5776" actId="11"/>
          <ac:spMkLst>
            <pc:docMk/>
            <pc:sldMk cId="1351248445" sldId="336"/>
            <ac:spMk id="2" creationId="{2263865F-4151-41AE-8FFF-4D60C9EE9CBC}"/>
          </ac:spMkLst>
        </pc:spChg>
        <pc:spChg chg="mod">
          <ac:chgData name="Němcová Jana Ing. Mgr." userId="a3475353-85d6-491c-92f7-0c27939c48da" providerId="ADAL" clId="{60F0F504-D49E-4C4B-90E8-3DE1FA04F781}" dt="2022-11-16T07:24:28.543" v="5730" actId="20577"/>
          <ac:spMkLst>
            <pc:docMk/>
            <pc:sldMk cId="1351248445" sldId="336"/>
            <ac:spMk id="3" creationId="{42533BAB-58C7-4D4E-B6E3-D1B2D5AA234B}"/>
          </ac:spMkLst>
        </pc:spChg>
        <pc:spChg chg="add mod">
          <ac:chgData name="Němcová Jana Ing. Mgr." userId="a3475353-85d6-491c-92f7-0c27939c48da" providerId="ADAL" clId="{60F0F504-D49E-4C4B-90E8-3DE1FA04F781}" dt="2022-11-16T07:37:43.449" v="6016" actId="20577"/>
          <ac:spMkLst>
            <pc:docMk/>
            <pc:sldMk cId="1351248445" sldId="336"/>
            <ac:spMk id="5" creationId="{3D6B356A-A702-4114-9A5D-D497B9F12CFC}"/>
          </ac:spMkLst>
        </pc:spChg>
      </pc:sldChg>
      <pc:sldChg chg="addSp delSp modSp add mod">
        <pc:chgData name="Němcová Jana Ing. Mgr." userId="a3475353-85d6-491c-92f7-0c27939c48da" providerId="ADAL" clId="{60F0F504-D49E-4C4B-90E8-3DE1FA04F781}" dt="2022-11-16T07:27:12.831" v="5777" actId="11"/>
        <pc:sldMkLst>
          <pc:docMk/>
          <pc:sldMk cId="678142460" sldId="337"/>
        </pc:sldMkLst>
        <pc:spChg chg="mod">
          <ac:chgData name="Němcová Jana Ing. Mgr." userId="a3475353-85d6-491c-92f7-0c27939c48da" providerId="ADAL" clId="{60F0F504-D49E-4C4B-90E8-3DE1FA04F781}" dt="2022-11-16T07:27:12.831" v="5777" actId="11"/>
          <ac:spMkLst>
            <pc:docMk/>
            <pc:sldMk cId="678142460" sldId="337"/>
            <ac:spMk id="2" creationId="{2263865F-4151-41AE-8FFF-4D60C9EE9CBC}"/>
          </ac:spMkLst>
        </pc:spChg>
        <pc:spChg chg="mod">
          <ac:chgData name="Němcová Jana Ing. Mgr." userId="a3475353-85d6-491c-92f7-0c27939c48da" providerId="ADAL" clId="{60F0F504-D49E-4C4B-90E8-3DE1FA04F781}" dt="2022-11-16T07:24:32.897" v="5733" actId="20577"/>
          <ac:spMkLst>
            <pc:docMk/>
            <pc:sldMk cId="678142460" sldId="337"/>
            <ac:spMk id="3" creationId="{42533BAB-58C7-4D4E-B6E3-D1B2D5AA234B}"/>
          </ac:spMkLst>
        </pc:spChg>
        <pc:picChg chg="del">
          <ac:chgData name="Němcová Jana Ing. Mgr." userId="a3475353-85d6-491c-92f7-0c27939c48da" providerId="ADAL" clId="{60F0F504-D49E-4C4B-90E8-3DE1FA04F781}" dt="2022-11-15T14:46:04.108" v="4187" actId="478"/>
          <ac:picMkLst>
            <pc:docMk/>
            <pc:sldMk cId="678142460" sldId="337"/>
            <ac:picMk id="4" creationId="{1D359BA7-01AB-4D41-B663-DECDEB09A851}"/>
          </ac:picMkLst>
        </pc:picChg>
        <pc:picChg chg="add mod ord modCrop">
          <ac:chgData name="Němcová Jana Ing. Mgr." userId="a3475353-85d6-491c-92f7-0c27939c48da" providerId="ADAL" clId="{60F0F504-D49E-4C4B-90E8-3DE1FA04F781}" dt="2022-11-15T14:46:01.965" v="4186" actId="167"/>
          <ac:picMkLst>
            <pc:docMk/>
            <pc:sldMk cId="678142460" sldId="337"/>
            <ac:picMk id="5" creationId="{E575A95C-F189-48C3-B1F2-F5846D277F13}"/>
          </ac:picMkLst>
        </pc:picChg>
        <pc:picChg chg="add del mod">
          <ac:chgData name="Němcová Jana Ing. Mgr." userId="a3475353-85d6-491c-92f7-0c27939c48da" providerId="ADAL" clId="{60F0F504-D49E-4C4B-90E8-3DE1FA04F781}" dt="2022-11-15T14:47:59.323" v="4193" actId="21"/>
          <ac:picMkLst>
            <pc:docMk/>
            <pc:sldMk cId="678142460" sldId="337"/>
            <ac:picMk id="7" creationId="{6C209636-421E-4C02-830C-B2098387A974}"/>
          </ac:picMkLst>
        </pc:picChg>
      </pc:sldChg>
      <pc:sldChg chg="addSp delSp modSp add mod">
        <pc:chgData name="Němcová Jana Ing. Mgr." userId="a3475353-85d6-491c-92f7-0c27939c48da" providerId="ADAL" clId="{60F0F504-D49E-4C4B-90E8-3DE1FA04F781}" dt="2022-11-16T07:27:20.644" v="5778" actId="11"/>
        <pc:sldMkLst>
          <pc:docMk/>
          <pc:sldMk cId="2132352387" sldId="338"/>
        </pc:sldMkLst>
        <pc:spChg chg="mod">
          <ac:chgData name="Němcová Jana Ing. Mgr." userId="a3475353-85d6-491c-92f7-0c27939c48da" providerId="ADAL" clId="{60F0F504-D49E-4C4B-90E8-3DE1FA04F781}" dt="2022-11-16T07:27:20.644" v="5778" actId="11"/>
          <ac:spMkLst>
            <pc:docMk/>
            <pc:sldMk cId="2132352387" sldId="338"/>
            <ac:spMk id="2" creationId="{2263865F-4151-41AE-8FFF-4D60C9EE9CBC}"/>
          </ac:spMkLst>
        </pc:spChg>
        <pc:spChg chg="mod">
          <ac:chgData name="Němcová Jana Ing. Mgr." userId="a3475353-85d6-491c-92f7-0c27939c48da" providerId="ADAL" clId="{60F0F504-D49E-4C4B-90E8-3DE1FA04F781}" dt="2022-11-16T07:24:36.695" v="5736" actId="20577"/>
          <ac:spMkLst>
            <pc:docMk/>
            <pc:sldMk cId="2132352387" sldId="338"/>
            <ac:spMk id="3" creationId="{42533BAB-58C7-4D4E-B6E3-D1B2D5AA234B}"/>
          </ac:spMkLst>
        </pc:spChg>
        <pc:spChg chg="add mod">
          <ac:chgData name="Němcová Jana Ing. Mgr." userId="a3475353-85d6-491c-92f7-0c27939c48da" providerId="ADAL" clId="{60F0F504-D49E-4C4B-90E8-3DE1FA04F781}" dt="2022-11-15T14:48:18.809" v="4199" actId="14100"/>
          <ac:spMkLst>
            <pc:docMk/>
            <pc:sldMk cId="2132352387" sldId="338"/>
            <ac:spMk id="7" creationId="{C34BF537-C59E-4A8D-A062-D864A3CD7551}"/>
          </ac:spMkLst>
        </pc:spChg>
        <pc:spChg chg="add del mod">
          <ac:chgData name="Němcová Jana Ing. Mgr." userId="a3475353-85d6-491c-92f7-0c27939c48da" providerId="ADAL" clId="{60F0F504-D49E-4C4B-90E8-3DE1FA04F781}" dt="2022-11-15T14:48:46.168" v="4201" actId="478"/>
          <ac:spMkLst>
            <pc:docMk/>
            <pc:sldMk cId="2132352387" sldId="338"/>
            <ac:spMk id="9" creationId="{365A1556-8010-478C-8D10-32148C4709BB}"/>
          </ac:spMkLst>
        </pc:spChg>
        <pc:picChg chg="add mod ord">
          <ac:chgData name="Němcová Jana Ing. Mgr." userId="a3475353-85d6-491c-92f7-0c27939c48da" providerId="ADAL" clId="{60F0F504-D49E-4C4B-90E8-3DE1FA04F781}" dt="2022-11-15T14:48:05.005" v="4195" actId="167"/>
          <ac:picMkLst>
            <pc:docMk/>
            <pc:sldMk cId="2132352387" sldId="338"/>
            <ac:picMk id="10" creationId="{12939795-6976-498C-AA50-9EB61F2618AA}"/>
          </ac:picMkLst>
        </pc:picChg>
        <pc:cxnChg chg="add mod">
          <ac:chgData name="Němcová Jana Ing. Mgr." userId="a3475353-85d6-491c-92f7-0c27939c48da" providerId="ADAL" clId="{60F0F504-D49E-4C4B-90E8-3DE1FA04F781}" dt="2022-11-15T14:47:50.335" v="4192"/>
          <ac:cxnSpMkLst>
            <pc:docMk/>
            <pc:sldMk cId="2132352387" sldId="338"/>
            <ac:cxnSpMk id="6" creationId="{19AAB17C-41C6-4B50-ACE6-4A15CC02594A}"/>
          </ac:cxnSpMkLst>
        </pc:cxnChg>
        <pc:cxnChg chg="add del mod">
          <ac:chgData name="Němcová Jana Ing. Mgr." userId="a3475353-85d6-491c-92f7-0c27939c48da" providerId="ADAL" clId="{60F0F504-D49E-4C4B-90E8-3DE1FA04F781}" dt="2022-11-15T14:48:48.456" v="4202" actId="478"/>
          <ac:cxnSpMkLst>
            <pc:docMk/>
            <pc:sldMk cId="2132352387" sldId="338"/>
            <ac:cxnSpMk id="8" creationId="{A2FEE71B-5F32-41CC-A0BB-F5E150730D4D}"/>
          </ac:cxnSpMkLst>
        </pc:cxnChg>
      </pc:sldChg>
      <pc:sldChg chg="add del">
        <pc:chgData name="Němcová Jana Ing. Mgr." userId="a3475353-85d6-491c-92f7-0c27939c48da" providerId="ADAL" clId="{60F0F504-D49E-4C4B-90E8-3DE1FA04F781}" dt="2022-11-15T15:07:55.645" v="4216" actId="47"/>
        <pc:sldMkLst>
          <pc:docMk/>
          <pc:sldMk cId="3570061019" sldId="339"/>
        </pc:sldMkLst>
      </pc:sldChg>
      <pc:sldChg chg="addSp delSp modSp add mod">
        <pc:chgData name="Němcová Jana Ing. Mgr." userId="a3475353-85d6-491c-92f7-0c27939c48da" providerId="ADAL" clId="{60F0F504-D49E-4C4B-90E8-3DE1FA04F781}" dt="2022-11-16T07:27:31.632" v="5780" actId="11"/>
        <pc:sldMkLst>
          <pc:docMk/>
          <pc:sldMk cId="905417515" sldId="340"/>
        </pc:sldMkLst>
        <pc:spChg chg="mod">
          <ac:chgData name="Němcová Jana Ing. Mgr." userId="a3475353-85d6-491c-92f7-0c27939c48da" providerId="ADAL" clId="{60F0F504-D49E-4C4B-90E8-3DE1FA04F781}" dt="2022-11-16T07:27:31.632" v="5780" actId="11"/>
          <ac:spMkLst>
            <pc:docMk/>
            <pc:sldMk cId="905417515" sldId="340"/>
            <ac:spMk id="2" creationId="{2263865F-4151-41AE-8FFF-4D60C9EE9CBC}"/>
          </ac:spMkLst>
        </pc:spChg>
        <pc:spChg chg="mod">
          <ac:chgData name="Němcová Jana Ing. Mgr." userId="a3475353-85d6-491c-92f7-0c27939c48da" providerId="ADAL" clId="{60F0F504-D49E-4C4B-90E8-3DE1FA04F781}" dt="2022-11-16T07:24:45.332" v="5742" actId="20577"/>
          <ac:spMkLst>
            <pc:docMk/>
            <pc:sldMk cId="905417515" sldId="340"/>
            <ac:spMk id="3" creationId="{42533BAB-58C7-4D4E-B6E3-D1B2D5AA234B}"/>
          </ac:spMkLst>
        </pc:spChg>
        <pc:spChg chg="del mod">
          <ac:chgData name="Němcová Jana Ing. Mgr." userId="a3475353-85d6-491c-92f7-0c27939c48da" providerId="ADAL" clId="{60F0F504-D49E-4C4B-90E8-3DE1FA04F781}" dt="2022-11-15T15:09:22.042" v="4333" actId="478"/>
          <ac:spMkLst>
            <pc:docMk/>
            <pc:sldMk cId="905417515" sldId="340"/>
            <ac:spMk id="7" creationId="{C34BF537-C59E-4A8D-A062-D864A3CD7551}"/>
          </ac:spMkLst>
        </pc:spChg>
        <pc:spChg chg="add del mod">
          <ac:chgData name="Němcová Jana Ing. Mgr." userId="a3475353-85d6-491c-92f7-0c27939c48da" providerId="ADAL" clId="{60F0F504-D49E-4C4B-90E8-3DE1FA04F781}" dt="2022-11-15T15:39:53.751" v="4750" actId="478"/>
          <ac:spMkLst>
            <pc:docMk/>
            <pc:sldMk cId="905417515" sldId="340"/>
            <ac:spMk id="11" creationId="{3A7979DD-B7D9-4977-9EC3-7D8AA667FAD1}"/>
          </ac:spMkLst>
        </pc:spChg>
        <pc:spChg chg="add mod">
          <ac:chgData name="Němcová Jana Ing. Mgr." userId="a3475353-85d6-491c-92f7-0c27939c48da" providerId="ADAL" clId="{60F0F504-D49E-4C4B-90E8-3DE1FA04F781}" dt="2022-11-15T15:10:17.350" v="4344" actId="14100"/>
          <ac:spMkLst>
            <pc:docMk/>
            <pc:sldMk cId="905417515" sldId="340"/>
            <ac:spMk id="16" creationId="{6823DDEA-2F3F-4B7D-9DCA-7B9D2A8A164D}"/>
          </ac:spMkLst>
        </pc:spChg>
        <pc:spChg chg="add mod">
          <ac:chgData name="Němcová Jana Ing. Mgr." userId="a3475353-85d6-491c-92f7-0c27939c48da" providerId="ADAL" clId="{60F0F504-D49E-4C4B-90E8-3DE1FA04F781}" dt="2022-11-16T06:59:10.413" v="5368" actId="20577"/>
          <ac:spMkLst>
            <pc:docMk/>
            <pc:sldMk cId="905417515" sldId="340"/>
            <ac:spMk id="17" creationId="{30FF5116-C629-465F-B404-B58C0AD3DE09}"/>
          </ac:spMkLst>
        </pc:spChg>
        <pc:picChg chg="add del mod">
          <ac:chgData name="Němcová Jana Ing. Mgr." userId="a3475353-85d6-491c-92f7-0c27939c48da" providerId="ADAL" clId="{60F0F504-D49E-4C4B-90E8-3DE1FA04F781}" dt="2022-11-15T15:06:57.235" v="4208" actId="478"/>
          <ac:picMkLst>
            <pc:docMk/>
            <pc:sldMk cId="905417515" sldId="340"/>
            <ac:picMk id="8" creationId="{E52399E9-0D1F-4E8D-9EAB-425606F06831}"/>
          </ac:picMkLst>
        </pc:picChg>
        <pc:picChg chg="add mod modCrop">
          <ac:chgData name="Němcová Jana Ing. Mgr." userId="a3475353-85d6-491c-92f7-0c27939c48da" providerId="ADAL" clId="{60F0F504-D49E-4C4B-90E8-3DE1FA04F781}" dt="2022-11-15T15:07:43.197" v="4215" actId="1076"/>
          <ac:picMkLst>
            <pc:docMk/>
            <pc:sldMk cId="905417515" sldId="340"/>
            <ac:picMk id="9" creationId="{0BCECD40-ECB8-45FE-9D4D-38E1DFBC9A86}"/>
          </ac:picMkLst>
        </pc:picChg>
        <pc:picChg chg="del">
          <ac:chgData name="Němcová Jana Ing. Mgr." userId="a3475353-85d6-491c-92f7-0c27939c48da" providerId="ADAL" clId="{60F0F504-D49E-4C4B-90E8-3DE1FA04F781}" dt="2022-11-15T14:56:22.981" v="4205" actId="478"/>
          <ac:picMkLst>
            <pc:docMk/>
            <pc:sldMk cId="905417515" sldId="340"/>
            <ac:picMk id="10" creationId="{12939795-6976-498C-AA50-9EB61F2618AA}"/>
          </ac:picMkLst>
        </pc:picChg>
        <pc:cxnChg chg="mod ord">
          <ac:chgData name="Němcová Jana Ing. Mgr." userId="a3475353-85d6-491c-92f7-0c27939c48da" providerId="ADAL" clId="{60F0F504-D49E-4C4B-90E8-3DE1FA04F781}" dt="2022-11-15T15:09:43.430" v="4341" actId="14100"/>
          <ac:cxnSpMkLst>
            <pc:docMk/>
            <pc:sldMk cId="905417515" sldId="340"/>
            <ac:cxnSpMk id="6" creationId="{19AAB17C-41C6-4B50-ACE6-4A15CC02594A}"/>
          </ac:cxnSpMkLst>
        </pc:cxnChg>
      </pc:sldChg>
      <pc:sldChg chg="addSp modSp add mod">
        <pc:chgData name="Němcová Jana Ing. Mgr." userId="a3475353-85d6-491c-92f7-0c27939c48da" providerId="ADAL" clId="{60F0F504-D49E-4C4B-90E8-3DE1FA04F781}" dt="2022-11-16T07:27:36.930" v="5781" actId="11"/>
        <pc:sldMkLst>
          <pc:docMk/>
          <pc:sldMk cId="4081352560" sldId="341"/>
        </pc:sldMkLst>
        <pc:spChg chg="mod">
          <ac:chgData name="Němcová Jana Ing. Mgr." userId="a3475353-85d6-491c-92f7-0c27939c48da" providerId="ADAL" clId="{60F0F504-D49E-4C4B-90E8-3DE1FA04F781}" dt="2022-11-16T07:27:36.930" v="5781" actId="11"/>
          <ac:spMkLst>
            <pc:docMk/>
            <pc:sldMk cId="4081352560" sldId="341"/>
            <ac:spMk id="2" creationId="{2263865F-4151-41AE-8FFF-4D60C9EE9CBC}"/>
          </ac:spMkLst>
        </pc:spChg>
        <pc:spChg chg="mod">
          <ac:chgData name="Němcová Jana Ing. Mgr." userId="a3475353-85d6-491c-92f7-0c27939c48da" providerId="ADAL" clId="{60F0F504-D49E-4C4B-90E8-3DE1FA04F781}" dt="2022-11-16T07:24:49.287" v="5745" actId="20577"/>
          <ac:spMkLst>
            <pc:docMk/>
            <pc:sldMk cId="4081352560" sldId="341"/>
            <ac:spMk id="3" creationId="{42533BAB-58C7-4D4E-B6E3-D1B2D5AA234B}"/>
          </ac:spMkLst>
        </pc:spChg>
        <pc:spChg chg="add mod">
          <ac:chgData name="Němcová Jana Ing. Mgr." userId="a3475353-85d6-491c-92f7-0c27939c48da" providerId="ADAL" clId="{60F0F504-D49E-4C4B-90E8-3DE1FA04F781}" dt="2022-11-16T06:56:55.176" v="5350" actId="113"/>
          <ac:spMkLst>
            <pc:docMk/>
            <pc:sldMk cId="4081352560" sldId="341"/>
            <ac:spMk id="6" creationId="{A8DDBF00-F5BB-4432-A489-A250EB24F95E}"/>
          </ac:spMkLst>
        </pc:spChg>
        <pc:spChg chg="add mod">
          <ac:chgData name="Němcová Jana Ing. Mgr." userId="a3475353-85d6-491c-92f7-0c27939c48da" providerId="ADAL" clId="{60F0F504-D49E-4C4B-90E8-3DE1FA04F781}" dt="2022-11-16T06:57:42.360" v="5362" actId="14100"/>
          <ac:spMkLst>
            <pc:docMk/>
            <pc:sldMk cId="4081352560" sldId="341"/>
            <ac:spMk id="7" creationId="{0C5ADAD9-942E-479E-8339-AE91B354B23A}"/>
          </ac:spMkLst>
        </pc:spChg>
      </pc:sldChg>
      <pc:sldChg chg="addSp delSp modSp add mod">
        <pc:chgData name="Němcová Jana Ing. Mgr." userId="a3475353-85d6-491c-92f7-0c27939c48da" providerId="ADAL" clId="{60F0F504-D49E-4C4B-90E8-3DE1FA04F781}" dt="2022-11-16T07:27:26.494" v="5779" actId="11"/>
        <pc:sldMkLst>
          <pc:docMk/>
          <pc:sldMk cId="427692190" sldId="342"/>
        </pc:sldMkLst>
        <pc:spChg chg="mod">
          <ac:chgData name="Němcová Jana Ing. Mgr." userId="a3475353-85d6-491c-92f7-0c27939c48da" providerId="ADAL" clId="{60F0F504-D49E-4C4B-90E8-3DE1FA04F781}" dt="2022-11-16T07:27:26.494" v="5779" actId="11"/>
          <ac:spMkLst>
            <pc:docMk/>
            <pc:sldMk cId="427692190" sldId="342"/>
            <ac:spMk id="2" creationId="{2263865F-4151-41AE-8FFF-4D60C9EE9CBC}"/>
          </ac:spMkLst>
        </pc:spChg>
        <pc:spChg chg="mod">
          <ac:chgData name="Němcová Jana Ing. Mgr." userId="a3475353-85d6-491c-92f7-0c27939c48da" providerId="ADAL" clId="{60F0F504-D49E-4C4B-90E8-3DE1FA04F781}" dt="2022-11-16T07:24:40.361" v="5739" actId="20577"/>
          <ac:spMkLst>
            <pc:docMk/>
            <pc:sldMk cId="427692190" sldId="342"/>
            <ac:spMk id="3" creationId="{42533BAB-58C7-4D4E-B6E3-D1B2D5AA234B}"/>
          </ac:spMkLst>
        </pc:spChg>
        <pc:spChg chg="del">
          <ac:chgData name="Němcová Jana Ing. Mgr." userId="a3475353-85d6-491c-92f7-0c27939c48da" providerId="ADAL" clId="{60F0F504-D49E-4C4B-90E8-3DE1FA04F781}" dt="2022-11-15T15:31:49.054" v="4448" actId="478"/>
          <ac:spMkLst>
            <pc:docMk/>
            <pc:sldMk cId="427692190" sldId="342"/>
            <ac:spMk id="7" creationId="{C34BF537-C59E-4A8D-A062-D864A3CD7551}"/>
          </ac:spMkLst>
        </pc:spChg>
        <pc:spChg chg="add mod">
          <ac:chgData name="Němcová Jana Ing. Mgr." userId="a3475353-85d6-491c-92f7-0c27939c48da" providerId="ADAL" clId="{60F0F504-D49E-4C4B-90E8-3DE1FA04F781}" dt="2022-11-15T15:35:25.747" v="4543" actId="1076"/>
          <ac:spMkLst>
            <pc:docMk/>
            <pc:sldMk cId="427692190" sldId="342"/>
            <ac:spMk id="11" creationId="{75F7FBE0-2214-4FA0-ADD7-3980DB2720D1}"/>
          </ac:spMkLst>
        </pc:spChg>
        <pc:spChg chg="add mod">
          <ac:chgData name="Němcová Jana Ing. Mgr." userId="a3475353-85d6-491c-92f7-0c27939c48da" providerId="ADAL" clId="{60F0F504-D49E-4C4B-90E8-3DE1FA04F781}" dt="2022-11-15T15:37:20.076" v="4676" actId="14100"/>
          <ac:spMkLst>
            <pc:docMk/>
            <pc:sldMk cId="427692190" sldId="342"/>
            <ac:spMk id="15" creationId="{1DEE2DB7-3D64-4565-90CD-2D35ACAB1718}"/>
          </ac:spMkLst>
        </pc:spChg>
        <pc:picChg chg="add mod ord">
          <ac:chgData name="Němcová Jana Ing. Mgr." userId="a3475353-85d6-491c-92f7-0c27939c48da" providerId="ADAL" clId="{60F0F504-D49E-4C4B-90E8-3DE1FA04F781}" dt="2022-11-15T15:37:28.208" v="4677" actId="167"/>
          <ac:picMkLst>
            <pc:docMk/>
            <pc:sldMk cId="427692190" sldId="342"/>
            <ac:picMk id="8" creationId="{2334B505-043A-4307-9B67-777E824768AF}"/>
          </ac:picMkLst>
        </pc:picChg>
        <pc:picChg chg="del">
          <ac:chgData name="Němcová Jana Ing. Mgr." userId="a3475353-85d6-491c-92f7-0c27939c48da" providerId="ADAL" clId="{60F0F504-D49E-4C4B-90E8-3DE1FA04F781}" dt="2022-11-15T15:31:50.988" v="4449" actId="478"/>
          <ac:picMkLst>
            <pc:docMk/>
            <pc:sldMk cId="427692190" sldId="342"/>
            <ac:picMk id="10" creationId="{12939795-6976-498C-AA50-9EB61F2618AA}"/>
          </ac:picMkLst>
        </pc:picChg>
        <pc:cxnChg chg="del mod ord">
          <ac:chgData name="Němcová Jana Ing. Mgr." userId="a3475353-85d6-491c-92f7-0c27939c48da" providerId="ADAL" clId="{60F0F504-D49E-4C4B-90E8-3DE1FA04F781}" dt="2022-11-15T15:37:35.695" v="4678" actId="478"/>
          <ac:cxnSpMkLst>
            <pc:docMk/>
            <pc:sldMk cId="427692190" sldId="342"/>
            <ac:cxnSpMk id="6" creationId="{19AAB17C-41C6-4B50-ACE6-4A15CC02594A}"/>
          </ac:cxnSpMkLst>
        </pc:cxnChg>
        <pc:cxnChg chg="add mod">
          <ac:chgData name="Němcová Jana Ing. Mgr." userId="a3475353-85d6-491c-92f7-0c27939c48da" providerId="ADAL" clId="{60F0F504-D49E-4C4B-90E8-3DE1FA04F781}" dt="2022-11-15T15:35:32.811" v="4546" actId="14100"/>
          <ac:cxnSpMkLst>
            <pc:docMk/>
            <pc:sldMk cId="427692190" sldId="342"/>
            <ac:cxnSpMk id="12" creationId="{A8D6FE5A-C29F-475A-A03A-F5E22A0454BC}"/>
          </ac:cxnSpMkLst>
        </pc:cxnChg>
        <pc:cxnChg chg="add mod">
          <ac:chgData name="Němcová Jana Ing. Mgr." userId="a3475353-85d6-491c-92f7-0c27939c48da" providerId="ADAL" clId="{60F0F504-D49E-4C4B-90E8-3DE1FA04F781}" dt="2022-11-15T15:38:06.812" v="4684" actId="14100"/>
          <ac:cxnSpMkLst>
            <pc:docMk/>
            <pc:sldMk cId="427692190" sldId="342"/>
            <ac:cxnSpMk id="16" creationId="{8375C863-D02A-4399-8C47-7B7F6790EA9E}"/>
          </ac:cxnSpMkLst>
        </pc:cxnChg>
      </pc:sldChg>
      <pc:sldChg chg="addSp delSp modSp add mod">
        <pc:chgData name="Němcová Jana Ing. Mgr." userId="a3475353-85d6-491c-92f7-0c27939c48da" providerId="ADAL" clId="{60F0F504-D49E-4C4B-90E8-3DE1FA04F781}" dt="2022-11-16T07:27:42.986" v="5782" actId="11"/>
        <pc:sldMkLst>
          <pc:docMk/>
          <pc:sldMk cId="110033338" sldId="343"/>
        </pc:sldMkLst>
        <pc:spChg chg="mod">
          <ac:chgData name="Němcová Jana Ing. Mgr." userId="a3475353-85d6-491c-92f7-0c27939c48da" providerId="ADAL" clId="{60F0F504-D49E-4C4B-90E8-3DE1FA04F781}" dt="2022-11-16T07:27:42.986" v="5782" actId="11"/>
          <ac:spMkLst>
            <pc:docMk/>
            <pc:sldMk cId="110033338" sldId="343"/>
            <ac:spMk id="2" creationId="{2263865F-4151-41AE-8FFF-4D60C9EE9CBC}"/>
          </ac:spMkLst>
        </pc:spChg>
        <pc:spChg chg="mod">
          <ac:chgData name="Němcová Jana Ing. Mgr." userId="a3475353-85d6-491c-92f7-0c27939c48da" providerId="ADAL" clId="{60F0F504-D49E-4C4B-90E8-3DE1FA04F781}" dt="2022-11-16T07:24:52.381" v="5748" actId="20577"/>
          <ac:spMkLst>
            <pc:docMk/>
            <pc:sldMk cId="110033338" sldId="343"/>
            <ac:spMk id="3" creationId="{42533BAB-58C7-4D4E-B6E3-D1B2D5AA234B}"/>
          </ac:spMkLst>
        </pc:spChg>
        <pc:spChg chg="add mod">
          <ac:chgData name="Němcová Jana Ing. Mgr." userId="a3475353-85d6-491c-92f7-0c27939c48da" providerId="ADAL" clId="{60F0F504-D49E-4C4B-90E8-3DE1FA04F781}" dt="2022-11-15T15:45:27.882" v="4820"/>
          <ac:spMkLst>
            <pc:docMk/>
            <pc:sldMk cId="110033338" sldId="343"/>
            <ac:spMk id="7" creationId="{2ED74232-19FB-4622-90C8-BCD4899B5046}"/>
          </ac:spMkLst>
        </pc:spChg>
        <pc:picChg chg="del">
          <ac:chgData name="Němcová Jana Ing. Mgr." userId="a3475353-85d6-491c-92f7-0c27939c48da" providerId="ADAL" clId="{60F0F504-D49E-4C4B-90E8-3DE1FA04F781}" dt="2022-11-15T15:41:32.090" v="4777" actId="478"/>
          <ac:picMkLst>
            <pc:docMk/>
            <pc:sldMk cId="110033338" sldId="343"/>
            <ac:picMk id="5" creationId="{E575A95C-F189-48C3-B1F2-F5846D277F13}"/>
          </ac:picMkLst>
        </pc:picChg>
        <pc:picChg chg="add mod ord modCrop">
          <ac:chgData name="Němcová Jana Ing. Mgr." userId="a3475353-85d6-491c-92f7-0c27939c48da" providerId="ADAL" clId="{60F0F504-D49E-4C4B-90E8-3DE1FA04F781}" dt="2022-11-15T15:41:30.566" v="4776" actId="167"/>
          <ac:picMkLst>
            <pc:docMk/>
            <pc:sldMk cId="110033338" sldId="343"/>
            <ac:picMk id="6" creationId="{B641884A-2A6C-4B10-BC00-031F6A2B783F}"/>
          </ac:picMkLst>
        </pc:picChg>
      </pc:sldChg>
      <pc:sldChg chg="addSp modSp add mod">
        <pc:chgData name="Němcová Jana Ing. Mgr." userId="a3475353-85d6-491c-92f7-0c27939c48da" providerId="ADAL" clId="{60F0F504-D49E-4C4B-90E8-3DE1FA04F781}" dt="2022-11-16T07:27:47.677" v="5783" actId="11"/>
        <pc:sldMkLst>
          <pc:docMk/>
          <pc:sldMk cId="3891303458" sldId="344"/>
        </pc:sldMkLst>
        <pc:spChg chg="mod">
          <ac:chgData name="Němcová Jana Ing. Mgr." userId="a3475353-85d6-491c-92f7-0c27939c48da" providerId="ADAL" clId="{60F0F504-D49E-4C4B-90E8-3DE1FA04F781}" dt="2022-11-16T07:27:47.677" v="5783" actId="11"/>
          <ac:spMkLst>
            <pc:docMk/>
            <pc:sldMk cId="3891303458" sldId="344"/>
            <ac:spMk id="2" creationId="{2263865F-4151-41AE-8FFF-4D60C9EE9CBC}"/>
          </ac:spMkLst>
        </pc:spChg>
        <pc:spChg chg="mod">
          <ac:chgData name="Němcová Jana Ing. Mgr." userId="a3475353-85d6-491c-92f7-0c27939c48da" providerId="ADAL" clId="{60F0F504-D49E-4C4B-90E8-3DE1FA04F781}" dt="2022-11-16T07:24:56.885" v="5751" actId="20577"/>
          <ac:spMkLst>
            <pc:docMk/>
            <pc:sldMk cId="3891303458" sldId="344"/>
            <ac:spMk id="3" creationId="{42533BAB-58C7-4D4E-B6E3-D1B2D5AA234B}"/>
          </ac:spMkLst>
        </pc:spChg>
        <pc:spChg chg="add mod">
          <ac:chgData name="Němcová Jana Ing. Mgr." userId="a3475353-85d6-491c-92f7-0c27939c48da" providerId="ADAL" clId="{60F0F504-D49E-4C4B-90E8-3DE1FA04F781}" dt="2022-11-15T15:42:11.878" v="4779"/>
          <ac:spMkLst>
            <pc:docMk/>
            <pc:sldMk cId="3891303458" sldId="344"/>
            <ac:spMk id="7" creationId="{74CCBA40-7F5F-427F-8A69-76918B0564BB}"/>
          </ac:spMkLst>
        </pc:spChg>
        <pc:spChg chg="add mod">
          <ac:chgData name="Němcová Jana Ing. Mgr." userId="a3475353-85d6-491c-92f7-0c27939c48da" providerId="ADAL" clId="{60F0F504-D49E-4C4B-90E8-3DE1FA04F781}" dt="2022-11-15T15:45:18.100" v="4819" actId="14100"/>
          <ac:spMkLst>
            <pc:docMk/>
            <pc:sldMk cId="3891303458" sldId="344"/>
            <ac:spMk id="9" creationId="{67F11DC8-465C-4A37-80A2-329E7BE9E86C}"/>
          </ac:spMkLst>
        </pc:spChg>
        <pc:spChg chg="add mod">
          <ac:chgData name="Němcová Jana Ing. Mgr." userId="a3475353-85d6-491c-92f7-0c27939c48da" providerId="ADAL" clId="{60F0F504-D49E-4C4B-90E8-3DE1FA04F781}" dt="2022-11-16T06:29:53.975" v="5058" actId="1076"/>
          <ac:spMkLst>
            <pc:docMk/>
            <pc:sldMk cId="3891303458" sldId="344"/>
            <ac:spMk id="10" creationId="{530607CB-450A-4940-B177-8E30EB1AE0A5}"/>
          </ac:spMkLst>
        </pc:spChg>
        <pc:picChg chg="add mod modCrop">
          <ac:chgData name="Němcová Jana Ing. Mgr." userId="a3475353-85d6-491c-92f7-0c27939c48da" providerId="ADAL" clId="{60F0F504-D49E-4C4B-90E8-3DE1FA04F781}" dt="2022-11-15T15:43:46.172" v="4790" actId="1076"/>
          <ac:picMkLst>
            <pc:docMk/>
            <pc:sldMk cId="3891303458" sldId="344"/>
            <ac:picMk id="8" creationId="{F4BA6B89-6E2C-4B45-AAD9-3405A4BDDECD}"/>
          </ac:picMkLst>
        </pc:picChg>
        <pc:cxnChg chg="add mod">
          <ac:chgData name="Němcová Jana Ing. Mgr." userId="a3475353-85d6-491c-92f7-0c27939c48da" providerId="ADAL" clId="{60F0F504-D49E-4C4B-90E8-3DE1FA04F781}" dt="2022-11-15T15:42:11.878" v="4779"/>
          <ac:cxnSpMkLst>
            <pc:docMk/>
            <pc:sldMk cId="3891303458" sldId="344"/>
            <ac:cxnSpMk id="5" creationId="{7BBC6BD9-A3E6-4F1F-ACFF-C4A255893C4C}"/>
          </ac:cxnSpMkLst>
        </pc:cxnChg>
      </pc:sldChg>
      <pc:sldChg chg="add del">
        <pc:chgData name="Němcová Jana Ing. Mgr." userId="a3475353-85d6-491c-92f7-0c27939c48da" providerId="ADAL" clId="{60F0F504-D49E-4C4B-90E8-3DE1FA04F781}" dt="2022-11-15T16:00:07.528" v="5057" actId="47"/>
        <pc:sldMkLst>
          <pc:docMk/>
          <pc:sldMk cId="49150376" sldId="345"/>
        </pc:sldMkLst>
      </pc:sldChg>
      <pc:sldChg chg="addSp modSp add mod">
        <pc:chgData name="Němcová Jana Ing. Mgr." userId="a3475353-85d6-491c-92f7-0c27939c48da" providerId="ADAL" clId="{60F0F504-D49E-4C4B-90E8-3DE1FA04F781}" dt="2022-11-16T07:27:52.232" v="5784" actId="11"/>
        <pc:sldMkLst>
          <pc:docMk/>
          <pc:sldMk cId="2881550715" sldId="345"/>
        </pc:sldMkLst>
        <pc:spChg chg="mod">
          <ac:chgData name="Němcová Jana Ing. Mgr." userId="a3475353-85d6-491c-92f7-0c27939c48da" providerId="ADAL" clId="{60F0F504-D49E-4C4B-90E8-3DE1FA04F781}" dt="2022-11-16T07:27:52.232" v="5784" actId="11"/>
          <ac:spMkLst>
            <pc:docMk/>
            <pc:sldMk cId="2881550715" sldId="345"/>
            <ac:spMk id="2" creationId="{2263865F-4151-41AE-8FFF-4D60C9EE9CBC}"/>
          </ac:spMkLst>
        </pc:spChg>
        <pc:spChg chg="mod">
          <ac:chgData name="Němcová Jana Ing. Mgr." userId="a3475353-85d6-491c-92f7-0c27939c48da" providerId="ADAL" clId="{60F0F504-D49E-4C4B-90E8-3DE1FA04F781}" dt="2022-11-16T07:25:01.413" v="5754" actId="20577"/>
          <ac:spMkLst>
            <pc:docMk/>
            <pc:sldMk cId="2881550715" sldId="345"/>
            <ac:spMk id="3" creationId="{42533BAB-58C7-4D4E-B6E3-D1B2D5AA234B}"/>
          </ac:spMkLst>
        </pc:spChg>
        <pc:spChg chg="add mod">
          <ac:chgData name="Němcová Jana Ing. Mgr." userId="a3475353-85d6-491c-92f7-0c27939c48da" providerId="ADAL" clId="{60F0F504-D49E-4C4B-90E8-3DE1FA04F781}" dt="2022-11-16T06:30:48.963" v="5117" actId="1076"/>
          <ac:spMkLst>
            <pc:docMk/>
            <pc:sldMk cId="2881550715" sldId="345"/>
            <ac:spMk id="11" creationId="{78916AFB-8283-4A14-9CE8-5AAFA6AB88C4}"/>
          </ac:spMkLst>
        </pc:spChg>
      </pc:sldChg>
      <pc:sldChg chg="addSp delSp modSp add mod">
        <pc:chgData name="Němcová Jana Ing. Mgr." userId="a3475353-85d6-491c-92f7-0c27939c48da" providerId="ADAL" clId="{60F0F504-D49E-4C4B-90E8-3DE1FA04F781}" dt="2022-11-16T07:27:57.279" v="5785" actId="11"/>
        <pc:sldMkLst>
          <pc:docMk/>
          <pc:sldMk cId="1864417625" sldId="346"/>
        </pc:sldMkLst>
        <pc:spChg chg="mod">
          <ac:chgData name="Němcová Jana Ing. Mgr." userId="a3475353-85d6-491c-92f7-0c27939c48da" providerId="ADAL" clId="{60F0F504-D49E-4C4B-90E8-3DE1FA04F781}" dt="2022-11-16T07:27:57.279" v="5785" actId="11"/>
          <ac:spMkLst>
            <pc:docMk/>
            <pc:sldMk cId="1864417625" sldId="346"/>
            <ac:spMk id="2" creationId="{2263865F-4151-41AE-8FFF-4D60C9EE9CBC}"/>
          </ac:spMkLst>
        </pc:spChg>
        <pc:spChg chg="mod">
          <ac:chgData name="Němcová Jana Ing. Mgr." userId="a3475353-85d6-491c-92f7-0c27939c48da" providerId="ADAL" clId="{60F0F504-D49E-4C4B-90E8-3DE1FA04F781}" dt="2022-11-16T07:25:05.954" v="5757" actId="20577"/>
          <ac:spMkLst>
            <pc:docMk/>
            <pc:sldMk cId="1864417625" sldId="346"/>
            <ac:spMk id="3" creationId="{42533BAB-58C7-4D4E-B6E3-D1B2D5AA234B}"/>
          </ac:spMkLst>
        </pc:spChg>
        <pc:spChg chg="del">
          <ac:chgData name="Němcová Jana Ing. Mgr." userId="a3475353-85d6-491c-92f7-0c27939c48da" providerId="ADAL" clId="{60F0F504-D49E-4C4B-90E8-3DE1FA04F781}" dt="2022-11-16T06:31:11.302" v="5119" actId="478"/>
          <ac:spMkLst>
            <pc:docMk/>
            <pc:sldMk cId="1864417625" sldId="346"/>
            <ac:spMk id="7" creationId="{2ED74232-19FB-4622-90C8-BCD4899B5046}"/>
          </ac:spMkLst>
        </pc:spChg>
        <pc:spChg chg="add mod">
          <ac:chgData name="Němcová Jana Ing. Mgr." userId="a3475353-85d6-491c-92f7-0c27939c48da" providerId="ADAL" clId="{60F0F504-D49E-4C4B-90E8-3DE1FA04F781}" dt="2022-11-16T06:52:23.179" v="5341" actId="20577"/>
          <ac:spMkLst>
            <pc:docMk/>
            <pc:sldMk cId="1864417625" sldId="346"/>
            <ac:spMk id="8" creationId="{B0D4283E-6F0D-4013-877C-A55D16992FF0}"/>
          </ac:spMkLst>
        </pc:spChg>
        <pc:spChg chg="add mod">
          <ac:chgData name="Němcová Jana Ing. Mgr." userId="a3475353-85d6-491c-92f7-0c27939c48da" providerId="ADAL" clId="{60F0F504-D49E-4C4B-90E8-3DE1FA04F781}" dt="2022-11-16T06:52:17.558" v="5340"/>
          <ac:spMkLst>
            <pc:docMk/>
            <pc:sldMk cId="1864417625" sldId="346"/>
            <ac:spMk id="9" creationId="{EB873575-C2E6-4561-84AC-85BD6143892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9DC7ABD-581E-4AE1-94B5-EE72BC9F6092}" type="datetimeFigureOut">
              <a:rPr lang="cs-CZ"/>
              <a:pPr>
                <a:defRPr/>
              </a:pPr>
              <a:t>03.01.2023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F49443F-1EFE-44CD-A227-9291AC0E653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7138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816633D-71F4-4B6D-AE7B-00ABEF2EDFF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67449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2048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E0398A-4E14-43B4-9AED-E41D7D0445CF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16633D-71F4-4B6D-AE7B-00ABEF2EDFFD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0247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16633D-71F4-4B6D-AE7B-00ABEF2EDFFD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8279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16633D-71F4-4B6D-AE7B-00ABEF2EDFFD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1351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16633D-71F4-4B6D-AE7B-00ABEF2EDFFD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1613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28596" y="2285992"/>
            <a:ext cx="7772400" cy="1470025"/>
          </a:xfr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cs-CZ" sz="3600" b="1" dirty="0">
                <a:solidFill>
                  <a:schemeClr val="tx2"/>
                </a:solidFill>
                <a:latin typeface="Verdana" pitchFamily="34" charset="0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lang="cs-CZ" sz="240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pic>
        <p:nvPicPr>
          <p:cNvPr id="10" name="Obrázek 19" descr="titulka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42938" y="2643188"/>
            <a:ext cx="985837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14364"/>
            <a:ext cx="8229600" cy="1143000"/>
          </a:xfrm>
        </p:spPr>
        <p:txBody>
          <a:bodyPr/>
          <a:lstStyle>
            <a:lvl1pPr>
              <a:defRPr lang="cs-CZ" sz="2800" b="1" dirty="0">
                <a:solidFill>
                  <a:srgbClr val="0070C0"/>
                </a:solidFill>
                <a:latin typeface="Verdana" pitchFamily="34" charset="0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903433"/>
            <a:ext cx="8229600" cy="4240211"/>
          </a:xfrm>
          <a:prstGeom prst="rect">
            <a:avLst/>
          </a:prstGeom>
        </p:spPr>
        <p:txBody>
          <a:bodyPr vert="eaVert"/>
          <a:lstStyle>
            <a:lvl1pPr>
              <a:defRPr sz="2400">
                <a:solidFill>
                  <a:srgbClr val="0070C0"/>
                </a:solidFill>
                <a:latin typeface="Verdana" pitchFamily="34" charset="0"/>
              </a:defRPr>
            </a:lvl1pPr>
            <a:lvl2pPr>
              <a:defRPr sz="1800">
                <a:latin typeface="Verdana" pitchFamily="34" charset="0"/>
              </a:defRPr>
            </a:lvl2pPr>
            <a:lvl3pPr>
              <a:defRPr sz="1800">
                <a:latin typeface="Verdana" pitchFamily="34" charset="0"/>
              </a:defRPr>
            </a:lvl3pPr>
            <a:lvl4pPr>
              <a:defRPr sz="1800">
                <a:latin typeface="Verdana" pitchFamily="34" charset="0"/>
              </a:defRPr>
            </a:lvl4pPr>
            <a:lvl5pPr>
              <a:defRPr sz="1800">
                <a:latin typeface="Verdana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pic>
        <p:nvPicPr>
          <p:cNvPr id="7" name="Obrázek 8" descr="cara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88975"/>
            <a:ext cx="9144000" cy="9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3" descr="velke logo.g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42875"/>
            <a:ext cx="95091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071546"/>
            <a:ext cx="2057400" cy="5054617"/>
          </a:xfrm>
        </p:spPr>
        <p:txBody>
          <a:bodyPr vert="eaVer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cs-CZ" sz="2800" b="1" dirty="0">
                <a:solidFill>
                  <a:srgbClr val="0070C0"/>
                </a:solidFill>
                <a:latin typeface="Verdana" pitchFamily="34" charset="0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071546"/>
            <a:ext cx="6019800" cy="5054617"/>
          </a:xfrm>
          <a:prstGeom prst="rect">
            <a:avLst/>
          </a:prstGeom>
        </p:spPr>
        <p:txBody>
          <a:bodyPr vert="eaVert"/>
          <a:lstStyle>
            <a:lvl1pPr>
              <a:defRPr sz="2400">
                <a:solidFill>
                  <a:srgbClr val="0070C0"/>
                </a:solidFill>
                <a:latin typeface="Verdana" pitchFamily="34" charset="0"/>
              </a:defRPr>
            </a:lvl1pPr>
            <a:lvl2pPr>
              <a:defRPr sz="1800">
                <a:latin typeface="Verdana" pitchFamily="34" charset="0"/>
              </a:defRPr>
            </a:lvl2pPr>
            <a:lvl3pPr>
              <a:defRPr sz="1800">
                <a:latin typeface="Verdana" pitchFamily="34" charset="0"/>
              </a:defRPr>
            </a:lvl3pPr>
            <a:lvl4pPr>
              <a:defRPr sz="1800">
                <a:latin typeface="Verdana" pitchFamily="34" charset="0"/>
              </a:defRPr>
            </a:lvl4pPr>
            <a:lvl5pPr>
              <a:defRPr sz="1800">
                <a:latin typeface="Verdana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pic>
        <p:nvPicPr>
          <p:cNvPr id="7" name="Obrázek 8" descr="cara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88975"/>
            <a:ext cx="9144000" cy="9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3" descr="velke logo.g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42875"/>
            <a:ext cx="95091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pic>
        <p:nvPicPr>
          <p:cNvPr id="7" name="Obrázek 8" descr="cara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88975"/>
            <a:ext cx="9144000" cy="9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3" descr="velke logo.g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42875"/>
            <a:ext cx="95091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ástupný symbol pro obsah 2"/>
          <p:cNvSpPr>
            <a:spLocks noGrp="1"/>
          </p:cNvSpPr>
          <p:nvPr>
            <p:ph sz="half" idx="1"/>
          </p:nvPr>
        </p:nvSpPr>
        <p:spPr>
          <a:xfrm>
            <a:off x="428596" y="1974871"/>
            <a:ext cx="8286808" cy="424021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70C0"/>
                </a:solidFill>
                <a:latin typeface="Verdana" pitchFamily="34" charset="0"/>
              </a:defRPr>
            </a:lvl1pPr>
            <a:lvl2pPr>
              <a:defRPr sz="1800">
                <a:latin typeface="Verdana" pitchFamily="34" charset="0"/>
              </a:defRPr>
            </a:lvl2pPr>
            <a:lvl3pPr>
              <a:defRPr sz="1800">
                <a:latin typeface="Verdana" pitchFamily="34" charset="0"/>
              </a:defRPr>
            </a:lvl3pPr>
            <a:lvl4pPr>
              <a:defRPr sz="1800">
                <a:latin typeface="Verdana" pitchFamily="34" charset="0"/>
              </a:defRPr>
            </a:lvl4pPr>
            <a:lvl5pPr>
              <a:defRPr sz="1800">
                <a:latin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457200" y="714364"/>
            <a:ext cx="8229600" cy="1143000"/>
          </a:xfr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cs-CZ" sz="2800" b="1" dirty="0">
                <a:solidFill>
                  <a:srgbClr val="0070C0"/>
                </a:solidFill>
                <a:latin typeface="Verdana" pitchFamily="34" charset="0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cs-CZ" sz="2800" b="1" dirty="0">
                <a:solidFill>
                  <a:schemeClr val="tx2"/>
                </a:solidFill>
                <a:latin typeface="Verdana" pitchFamily="34" charset="0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>
                <a:latin typeface="Verdana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pic>
        <p:nvPicPr>
          <p:cNvPr id="7" name="Obrázek 8" descr="cara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88975"/>
            <a:ext cx="9144000" cy="9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3" descr="velke logo.g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42875"/>
            <a:ext cx="95091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14364"/>
            <a:ext cx="8229600" cy="1143000"/>
          </a:xfr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cs-CZ" sz="2800" b="1" dirty="0">
                <a:solidFill>
                  <a:srgbClr val="0070C0"/>
                </a:solidFill>
                <a:latin typeface="Verdana" pitchFamily="34" charset="0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74871"/>
            <a:ext cx="4038600" cy="3954459"/>
          </a:xfrm>
          <a:prstGeom prst="rect">
            <a:avLst/>
          </a:prstGeom>
        </p:spPr>
        <p:txBody>
          <a:bodyPr/>
          <a:lstStyle>
            <a:lvl1pPr>
              <a:defRPr lang="cs-CZ" sz="2400" dirty="0" smtClean="0">
                <a:solidFill>
                  <a:srgbClr val="0070C0"/>
                </a:solidFill>
                <a:latin typeface="Verdana" pitchFamily="34" charset="0"/>
                <a:ea typeface="+mn-ea"/>
                <a:cs typeface="+mn-cs"/>
              </a:defRPr>
            </a:lvl1pPr>
            <a:lvl2pPr>
              <a:defRPr sz="1800">
                <a:latin typeface="Verdana" pitchFamily="34" charset="0"/>
              </a:defRPr>
            </a:lvl2pPr>
            <a:lvl3pPr>
              <a:defRPr sz="1800">
                <a:latin typeface="Verdana" pitchFamily="34" charset="0"/>
              </a:defRPr>
            </a:lvl3pPr>
            <a:lvl4pPr>
              <a:defRPr sz="1800">
                <a:latin typeface="Verdana" pitchFamily="34" charset="0"/>
              </a:defRPr>
            </a:lvl4pPr>
            <a:lvl5pPr>
              <a:defRPr sz="1800">
                <a:latin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pic>
        <p:nvPicPr>
          <p:cNvPr id="8" name="Obrázek 8" descr="cara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88975"/>
            <a:ext cx="9144000" cy="9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ek 3" descr="velke logo.g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42875"/>
            <a:ext cx="95091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ástupný symbol pro obsah 3"/>
          <p:cNvSpPr>
            <a:spLocks noGrp="1"/>
          </p:cNvSpPr>
          <p:nvPr>
            <p:ph sz="half" idx="11"/>
          </p:nvPr>
        </p:nvSpPr>
        <p:spPr>
          <a:xfrm>
            <a:off x="428596" y="1974871"/>
            <a:ext cx="4038600" cy="3954459"/>
          </a:xfrm>
          <a:prstGeom prst="rect">
            <a:avLst/>
          </a:prstGeom>
        </p:spPr>
        <p:txBody>
          <a:bodyPr/>
          <a:lstStyle>
            <a:lvl1pPr>
              <a:defRPr lang="cs-CZ" sz="2400" dirty="0" smtClean="0">
                <a:solidFill>
                  <a:srgbClr val="0070C0"/>
                </a:solidFill>
                <a:latin typeface="Verdana" pitchFamily="34" charset="0"/>
                <a:ea typeface="+mn-ea"/>
                <a:cs typeface="+mn-cs"/>
              </a:defRPr>
            </a:lvl1pPr>
            <a:lvl2pPr>
              <a:defRPr sz="1800">
                <a:latin typeface="Verdana" pitchFamily="34" charset="0"/>
              </a:defRPr>
            </a:lvl2pPr>
            <a:lvl3pPr>
              <a:defRPr sz="1800">
                <a:latin typeface="Verdana" pitchFamily="34" charset="0"/>
              </a:defRPr>
            </a:lvl3pPr>
            <a:lvl4pPr>
              <a:defRPr sz="1800">
                <a:latin typeface="Verdana" pitchFamily="34" charset="0"/>
              </a:defRPr>
            </a:lvl4pPr>
            <a:lvl5pPr>
              <a:defRPr sz="1800">
                <a:latin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14364"/>
            <a:ext cx="8229600" cy="1143000"/>
          </a:xfr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cs-CZ" sz="2800" b="1" dirty="0">
                <a:solidFill>
                  <a:srgbClr val="0070C0"/>
                </a:solidFill>
                <a:latin typeface="Verdana" pitchFamily="34" charset="0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207485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3049612"/>
            <a:ext cx="4040188" cy="295115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70C0"/>
                </a:solidFill>
                <a:latin typeface="Verdana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207167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pic>
        <p:nvPicPr>
          <p:cNvPr id="10" name="Obrázek 8" descr="cara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88975"/>
            <a:ext cx="9144000" cy="9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ázek 3" descr="velke logo.g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42875"/>
            <a:ext cx="95091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Zástupný symbol pro obsah 3"/>
          <p:cNvSpPr>
            <a:spLocks noGrp="1"/>
          </p:cNvSpPr>
          <p:nvPr>
            <p:ph sz="half" idx="11"/>
          </p:nvPr>
        </p:nvSpPr>
        <p:spPr>
          <a:xfrm>
            <a:off x="4643438" y="3049612"/>
            <a:ext cx="4040188" cy="295115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70C0"/>
                </a:solidFill>
                <a:latin typeface="Verdana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14364"/>
            <a:ext cx="8229600" cy="1143000"/>
          </a:xfr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cs-CZ" sz="2800" b="1" dirty="0">
                <a:solidFill>
                  <a:srgbClr val="0070C0"/>
                </a:solidFill>
                <a:latin typeface="Verdana" pitchFamily="34" charset="0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pic>
        <p:nvPicPr>
          <p:cNvPr id="6" name="Obrázek 8" descr="cara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88975"/>
            <a:ext cx="9144000" cy="9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3" descr="velke logo.g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42875"/>
            <a:ext cx="95091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pic>
        <p:nvPicPr>
          <p:cNvPr id="5" name="Obrázek 8" descr="cara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88975"/>
            <a:ext cx="9144000" cy="9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3" descr="velke logo.g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42875"/>
            <a:ext cx="95091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2984"/>
            <a:ext cx="3008313" cy="1000132"/>
          </a:xfrm>
        </p:spPr>
        <p:txBody>
          <a:bodyPr anchor="b"/>
          <a:lstStyle>
            <a:lvl1pPr algn="l">
              <a:defRPr sz="2000" b="1">
                <a:latin typeface="Verdana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1142984"/>
            <a:ext cx="5111750" cy="498317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70C0"/>
                </a:solidFill>
                <a:latin typeface="Verdana" pitchFamily="34" charset="0"/>
              </a:defRPr>
            </a:lvl1pPr>
            <a:lvl2pPr>
              <a:defRPr sz="1800">
                <a:latin typeface="Verdana" pitchFamily="34" charset="0"/>
              </a:defRPr>
            </a:lvl2pPr>
            <a:lvl3pPr>
              <a:defRPr sz="1800">
                <a:latin typeface="Verdana" pitchFamily="34" charset="0"/>
              </a:defRPr>
            </a:lvl3pPr>
            <a:lvl4pPr>
              <a:defRPr sz="1800">
                <a:latin typeface="Verdana" pitchFamily="34" charset="0"/>
              </a:defRPr>
            </a:lvl4pPr>
            <a:lvl5pPr>
              <a:defRPr sz="1800">
                <a:latin typeface="Verdana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2214554"/>
            <a:ext cx="3008313" cy="39290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pic>
        <p:nvPicPr>
          <p:cNvPr id="8" name="Obrázek 8" descr="cara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88975"/>
            <a:ext cx="9144000" cy="9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ek 3" descr="velke logo.g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42875"/>
            <a:ext cx="95091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400" b="1">
                <a:latin typeface="Verdana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857231"/>
            <a:ext cx="5486400" cy="37147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Verdan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pic>
        <p:nvPicPr>
          <p:cNvPr id="8" name="Obrázek 8" descr="cara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88975"/>
            <a:ext cx="9144000" cy="9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ek 3" descr="velke logo.g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42875"/>
            <a:ext cx="95091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000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Klepnutím lze upravit styl předlohy nadpisů.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14"/>
          <p:cNvSpPr txBox="1">
            <a:spLocks/>
          </p:cNvSpPr>
          <p:nvPr/>
        </p:nvSpPr>
        <p:spPr>
          <a:xfrm>
            <a:off x="6553200" y="6421438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F5464F-CEEF-42A0-A8D2-3A8BB5495204}" type="slidenum">
              <a:rPr kumimoji="0" lang="cs-CZ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Zástupný symbol pro zápatí 15"/>
          <p:cNvSpPr txBox="1">
            <a:spLocks/>
          </p:cNvSpPr>
          <p:nvPr/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www.hradeckralove.org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lang="cs-CZ" sz="2800" b="1" dirty="0" smtClean="0">
          <a:solidFill>
            <a:srgbClr val="0070C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3"/>
        </a:buBlip>
        <a:defRPr lang="cs-CZ" sz="28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3"/>
        </a:buBlip>
        <a:defRPr lang="cs-CZ" sz="28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3"/>
        </a:buBlip>
        <a:defRPr lang="cs-CZ" sz="28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3"/>
        </a:buBlip>
        <a:defRPr lang="cs-CZ" sz="28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3"/>
        </a:buBlip>
        <a:defRPr lang="cs-CZ" sz="28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tace.mmhk.cz/Modules/DOTISMMHK/Data/Download/N%C3%A1vod%20-%20Jak%20na%20datovou%20schr%C3%A1nku.pptx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tace.mmhk.cz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ojedatovaschranka.cz/static/ISDS/help/page1.html#1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www.mojedatovaschranka.cz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atoveschranky.info/" TargetMode="External"/><Relationship Id="rId5" Type="http://schemas.openxmlformats.org/officeDocument/2006/relationships/hyperlink" Target="http://www.chcidatovku.cz/" TargetMode="External"/><Relationship Id="rId10" Type="http://schemas.openxmlformats.org/officeDocument/2006/relationships/hyperlink" Target="https://info.mojedatovaschranka.cz/info/cs/1024.html" TargetMode="External"/><Relationship Id="rId4" Type="http://schemas.openxmlformats.org/officeDocument/2006/relationships/hyperlink" Target="https://dotace.mmhk.cz/Modules/DOTISMMHK/Data/Download/N%C3%A1vod%20-%20Jak%20na%20datovou%20schr%C3%A1nku.pptx" TargetMode="External"/><Relationship Id="rId9" Type="http://schemas.openxmlformats.org/officeDocument/2006/relationships/hyperlink" Target="https://info.mojedatovaschranka.cz/info/cs/1027.html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ojeid.cz/cs/jak-na-to/" TargetMode="External"/><Relationship Id="rId5" Type="http://schemas.openxmlformats.org/officeDocument/2006/relationships/hyperlink" Target="https://www.mojeid.cz/cs/" TargetMode="External"/><Relationship Id="rId4" Type="http://schemas.openxmlformats.org/officeDocument/2006/relationships/hyperlink" Target="https://www.mojeid.cz/cs/podpora/dalsidotazy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tace.mmhk.cz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ojeid.cz/cs/jak-na-to/" TargetMode="External"/><Relationship Id="rId4" Type="http://schemas.openxmlformats.org/officeDocument/2006/relationships/hyperlink" Target="https://chcidatovku.gov.cz/identita-obcan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délník 17"/>
          <p:cNvSpPr/>
          <p:nvPr/>
        </p:nvSpPr>
        <p:spPr>
          <a:xfrm>
            <a:off x="0" y="6357938"/>
            <a:ext cx="9144000" cy="50006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2051" name="Nadpis 1"/>
          <p:cNvSpPr>
            <a:spLocks noGrp="1"/>
          </p:cNvSpPr>
          <p:nvPr>
            <p:ph type="ctrTitle"/>
          </p:nvPr>
        </p:nvSpPr>
        <p:spPr>
          <a:xfrm>
            <a:off x="428596" y="2204864"/>
            <a:ext cx="7772400" cy="1470025"/>
          </a:xfrm>
        </p:spPr>
        <p:txBody>
          <a:bodyPr/>
          <a:lstStyle/>
          <a:p>
            <a:pPr eaLnBrk="1" hangingPunct="1"/>
            <a:r>
              <a:rPr lang="cs-CZ" sz="3600" b="1" dirty="0"/>
              <a:t>Jak se přihlásit do </a:t>
            </a:r>
            <a:br>
              <a:rPr lang="cs-CZ" sz="3600" b="1" dirty="0"/>
            </a:br>
            <a:r>
              <a:rPr lang="cs-CZ" sz="3600" b="1" dirty="0"/>
              <a:t>Dotačního portálu</a:t>
            </a:r>
            <a:endParaRPr lang="cs-CZ" sz="3200" dirty="0">
              <a:solidFill>
                <a:srgbClr val="0070C0"/>
              </a:solidFill>
            </a:endParaRPr>
          </a:p>
        </p:txBody>
      </p:sp>
      <p:sp>
        <p:nvSpPr>
          <p:cNvPr id="2" name="Podnadpis 1">
            <a:extLst>
              <a:ext uri="{FF2B5EF4-FFF2-40B4-BE49-F238E27FC236}">
                <a16:creationId xmlns:a16="http://schemas.microsoft.com/office/drawing/2014/main" id="{7AB5845F-56A3-457C-A8C6-8813372C34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568" y="3890962"/>
            <a:ext cx="8352928" cy="1752600"/>
          </a:xfrm>
        </p:spPr>
        <p:txBody>
          <a:bodyPr/>
          <a:lstStyle/>
          <a:p>
            <a:pPr marL="457200" indent="-457200" algn="l">
              <a:buFont typeface="+mj-lt"/>
              <a:buAutoNum type="arabicPeriod"/>
            </a:pPr>
            <a:r>
              <a:rPr lang="cs-CZ" sz="2000" dirty="0"/>
              <a:t>Postup přihlášení k Dotačnímu portálu HK</a:t>
            </a:r>
          </a:p>
          <a:p>
            <a:pPr marL="457200" indent="-457200" algn="l">
              <a:buFont typeface="+mj-lt"/>
              <a:buAutoNum type="arabicPeriod"/>
            </a:pPr>
            <a:r>
              <a:rPr lang="cs-CZ" sz="2000" dirty="0"/>
              <a:t>Proč se přihlašuje přes Portál občana HK</a:t>
            </a:r>
          </a:p>
          <a:p>
            <a:pPr marL="457200" indent="-457200" algn="l">
              <a:buFont typeface="+mj-lt"/>
              <a:buAutoNum type="arabicPeriod"/>
            </a:pPr>
            <a:r>
              <a:rPr lang="cs-CZ" sz="2000" dirty="0"/>
              <a:t>Možnosti autentizace k Portálu občana HK</a:t>
            </a:r>
          </a:p>
          <a:p>
            <a:pPr marL="457200" indent="-457200" algn="l">
              <a:buFont typeface="+mj-lt"/>
              <a:buAutoNum type="arabicPeriod"/>
            </a:pPr>
            <a:r>
              <a:rPr lang="cs-CZ" sz="2000" dirty="0"/>
              <a:t>Jednotlivé možnosti autentizace podrobněji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cs-CZ" sz="1800" dirty="0"/>
              <a:t>Datová schránka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cs-CZ" sz="1800" dirty="0" err="1"/>
              <a:t>MojeID</a:t>
            </a:r>
            <a:endParaRPr lang="cs-CZ" sz="1800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cs-CZ" sz="1800" dirty="0"/>
              <a:t>Identita občana</a:t>
            </a:r>
          </a:p>
          <a:p>
            <a:pPr lvl="1" algn="l"/>
            <a:endParaRPr lang="cs-CZ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2053" name="Obrázek 3" descr="velke logo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63963" y="285750"/>
            <a:ext cx="1616075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Přímá spojovací čára 7"/>
          <p:cNvCxnSpPr>
            <a:endCxn id="1027" idx="1"/>
          </p:cNvCxnSpPr>
          <p:nvPr/>
        </p:nvCxnSpPr>
        <p:spPr>
          <a:xfrm rot="10800000">
            <a:off x="3214688" y="274161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čára 10"/>
          <p:cNvCxnSpPr/>
          <p:nvPr/>
        </p:nvCxnSpPr>
        <p:spPr>
          <a:xfrm rot="5400000" flipH="1" flipV="1">
            <a:off x="3214688" y="257175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6" name="Obrázek 13" descr="carka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813" y="1214438"/>
            <a:ext cx="5180012" cy="10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7E3883FE-D868-4203-8624-BD0FE3CECA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596" y="1925093"/>
            <a:ext cx="8463884" cy="4240211"/>
          </a:xfrm>
        </p:spPr>
        <p:txBody>
          <a:bodyPr/>
          <a:lstStyle/>
          <a:p>
            <a:pPr algn="just"/>
            <a:r>
              <a:rPr lang="cs-CZ" sz="20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Po přechodu na Dotační portál:</a:t>
            </a:r>
            <a:endParaRPr lang="cs-CZ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39840DCB-F087-46D8-B773-FD79B575C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60" y="2708920"/>
            <a:ext cx="8892480" cy="2874630"/>
          </a:xfrm>
          <a:prstGeom prst="rect">
            <a:avLst/>
          </a:prstGeom>
        </p:spPr>
      </p:pic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16B1BB8B-A1A5-4064-9987-F101F2A57B93}"/>
              </a:ext>
            </a:extLst>
          </p:cNvPr>
          <p:cNvCxnSpPr>
            <a:cxnSpLocks/>
          </p:cNvCxnSpPr>
          <p:nvPr/>
        </p:nvCxnSpPr>
        <p:spPr>
          <a:xfrm flipH="1" flipV="1">
            <a:off x="1331640" y="5583550"/>
            <a:ext cx="762382" cy="38922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5C8CCC22-DC2B-4D55-9533-79347B50BA5D}"/>
              </a:ext>
            </a:extLst>
          </p:cNvPr>
          <p:cNvSpPr txBox="1"/>
          <p:nvPr/>
        </p:nvSpPr>
        <p:spPr>
          <a:xfrm>
            <a:off x="2189437" y="5589240"/>
            <a:ext cx="5328592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sz="1600" dirty="0"/>
              <a:t>Pak už se dostanete do části </a:t>
            </a:r>
            <a:r>
              <a:rPr lang="cs-CZ" sz="1600" b="1" dirty="0"/>
              <a:t>Moje žádosti</a:t>
            </a:r>
            <a:r>
              <a:rPr lang="cs-CZ" sz="1600" dirty="0"/>
              <a:t>, kde můžete </a:t>
            </a:r>
            <a:r>
              <a:rPr lang="cs-CZ" sz="1600" b="1" dirty="0"/>
              <a:t>vytvořit novou žádost </a:t>
            </a:r>
            <a:r>
              <a:rPr lang="cs-CZ" sz="1600" dirty="0"/>
              <a:t>a vidět přehled vašich podaných nebo rozpracovaných žádostí</a:t>
            </a:r>
            <a:endParaRPr lang="cs-CZ" sz="1600" b="1" dirty="0"/>
          </a:p>
        </p:txBody>
      </p:sp>
      <p:sp>
        <p:nvSpPr>
          <p:cNvPr id="12" name="Obdélník: se zakulacenými rohy 11">
            <a:extLst>
              <a:ext uri="{FF2B5EF4-FFF2-40B4-BE49-F238E27FC236}">
                <a16:creationId xmlns:a16="http://schemas.microsoft.com/office/drawing/2014/main" id="{F63D4BE8-5A48-4103-8C8B-CCDC04BAD721}"/>
              </a:ext>
            </a:extLst>
          </p:cNvPr>
          <p:cNvSpPr/>
          <p:nvPr/>
        </p:nvSpPr>
        <p:spPr>
          <a:xfrm>
            <a:off x="4427984" y="2636912"/>
            <a:ext cx="1265589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53EC4408-A4FE-4828-B03B-08963ABF3E1D}"/>
              </a:ext>
            </a:extLst>
          </p:cNvPr>
          <p:cNvSpPr/>
          <p:nvPr/>
        </p:nvSpPr>
        <p:spPr>
          <a:xfrm>
            <a:off x="179512" y="4515970"/>
            <a:ext cx="1872208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79BDD40A-7C27-41B9-B46C-FED47E797715}"/>
              </a:ext>
            </a:extLst>
          </p:cNvPr>
          <p:cNvCxnSpPr>
            <a:cxnSpLocks/>
          </p:cNvCxnSpPr>
          <p:nvPr/>
        </p:nvCxnSpPr>
        <p:spPr>
          <a:xfrm flipH="1" flipV="1">
            <a:off x="1712831" y="5020027"/>
            <a:ext cx="338889" cy="8856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Nadpis 1">
            <a:extLst>
              <a:ext uri="{FF2B5EF4-FFF2-40B4-BE49-F238E27FC236}">
                <a16:creationId xmlns:a16="http://schemas.microsoft.com/office/drawing/2014/main" id="{D2A68AB3-EAC3-4F01-8B33-A4C429F45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20688"/>
            <a:ext cx="9108504" cy="1143000"/>
          </a:xfrm>
        </p:spPr>
        <p:txBody>
          <a:bodyPr/>
          <a:lstStyle/>
          <a:p>
            <a:r>
              <a:rPr lang="cs-CZ" dirty="0"/>
              <a:t>1. Postup přihlášení k Dotačnímu portálu HK </a:t>
            </a:r>
          </a:p>
        </p:txBody>
      </p:sp>
    </p:spTree>
    <p:extLst>
      <p:ext uri="{BB962C8B-B14F-4D97-AF65-F5344CB8AC3E}">
        <p14:creationId xmlns:p14="http://schemas.microsoft.com/office/powerpoint/2010/main" val="1521680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7E3883FE-D868-4203-8624-BD0FE3CECA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596" y="1925093"/>
            <a:ext cx="8463884" cy="4240211"/>
          </a:xfrm>
        </p:spPr>
        <p:txBody>
          <a:bodyPr/>
          <a:lstStyle/>
          <a:p>
            <a:pPr algn="just"/>
            <a:r>
              <a:rPr lang="cs-CZ" sz="20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Po přechodu na Dotační portál:</a:t>
            </a:r>
            <a:endParaRPr lang="cs-CZ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39840DCB-F087-46D8-B773-FD79B575C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60" y="2708920"/>
            <a:ext cx="8892480" cy="2874630"/>
          </a:xfrm>
          <a:prstGeom prst="rect">
            <a:avLst/>
          </a:prstGeom>
        </p:spPr>
      </p:pic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16B1BB8B-A1A5-4064-9987-F101F2A57B93}"/>
              </a:ext>
            </a:extLst>
          </p:cNvPr>
          <p:cNvCxnSpPr>
            <a:cxnSpLocks/>
          </p:cNvCxnSpPr>
          <p:nvPr/>
        </p:nvCxnSpPr>
        <p:spPr>
          <a:xfrm flipV="1">
            <a:off x="8066020" y="3135279"/>
            <a:ext cx="0" cy="48574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5C8CCC22-DC2B-4D55-9533-79347B50BA5D}"/>
              </a:ext>
            </a:extLst>
          </p:cNvPr>
          <p:cNvSpPr txBox="1"/>
          <p:nvPr/>
        </p:nvSpPr>
        <p:spPr>
          <a:xfrm>
            <a:off x="3626768" y="3621027"/>
            <a:ext cx="5328592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sz="1600" dirty="0"/>
              <a:t>Tady vidíte </a:t>
            </a:r>
            <a:r>
              <a:rPr lang="cs-CZ" sz="1600" b="1" dirty="0"/>
              <a:t>jméno</a:t>
            </a:r>
            <a:r>
              <a:rPr lang="cs-CZ" sz="1600" dirty="0"/>
              <a:t>, pod kterým jste přihlášeni v Dotačním portálu (konkrétní pověřená osoba)</a:t>
            </a:r>
            <a:endParaRPr lang="cs-CZ" sz="1600" b="1" dirty="0"/>
          </a:p>
        </p:txBody>
      </p:sp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53EC4408-A4FE-4828-B03B-08963ABF3E1D}"/>
              </a:ext>
            </a:extLst>
          </p:cNvPr>
          <p:cNvSpPr/>
          <p:nvPr/>
        </p:nvSpPr>
        <p:spPr>
          <a:xfrm>
            <a:off x="7208912" y="2703230"/>
            <a:ext cx="1872208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27DFF833-08BD-48B5-801B-76BA680E0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20688"/>
            <a:ext cx="9108504" cy="1143000"/>
          </a:xfrm>
        </p:spPr>
        <p:txBody>
          <a:bodyPr/>
          <a:lstStyle/>
          <a:p>
            <a:r>
              <a:rPr lang="cs-CZ" dirty="0"/>
              <a:t>1. Postup přihlášení k Dotačnímu portálu HK </a:t>
            </a:r>
          </a:p>
        </p:txBody>
      </p:sp>
    </p:spTree>
    <p:extLst>
      <p:ext uri="{BB962C8B-B14F-4D97-AF65-F5344CB8AC3E}">
        <p14:creationId xmlns:p14="http://schemas.microsoft.com/office/powerpoint/2010/main" val="2153086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7E3883FE-D868-4203-8624-BD0FE3CECA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596" y="1556792"/>
            <a:ext cx="8463884" cy="4240211"/>
          </a:xfrm>
        </p:spPr>
        <p:txBody>
          <a:bodyPr/>
          <a:lstStyle/>
          <a:p>
            <a:pPr algn="just"/>
            <a:r>
              <a:rPr lang="cs-CZ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úřad potřebuje </a:t>
            </a:r>
            <a:r>
              <a:rPr lang="cs-CZ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zaručenou informaci </a:t>
            </a:r>
            <a:r>
              <a:rPr lang="cs-CZ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 tom, </a:t>
            </a:r>
            <a:r>
              <a:rPr lang="cs-CZ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kdo</a:t>
            </a:r>
            <a:r>
              <a:rPr lang="cs-CZ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se jako klient přihlašuje</a:t>
            </a:r>
            <a:endParaRPr lang="cs-CZ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cs-CZ" sz="20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</a:t>
            </a:r>
            <a:r>
              <a:rPr lang="cs-CZ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ot</a:t>
            </a:r>
            <a:r>
              <a:rPr lang="cs-CZ" sz="20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 </a:t>
            </a:r>
            <a:r>
              <a:rPr lang="cs-CZ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ověření totožnosti online </a:t>
            </a:r>
            <a:r>
              <a:rPr lang="cs-CZ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dokáže při přihlášení právě Portál občana HK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983681CF-D7E6-4A8C-946D-166642EEF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20688"/>
            <a:ext cx="8892480" cy="1143000"/>
          </a:xfrm>
        </p:spPr>
        <p:txBody>
          <a:bodyPr/>
          <a:lstStyle/>
          <a:p>
            <a:r>
              <a:rPr lang="cs-CZ" dirty="0"/>
              <a:t>2. Proč se přihlašuje přes Portál občana HK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40C5053-4ED0-43E7-A785-0DCC3F3A4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469811"/>
            <a:ext cx="5896470" cy="4388189"/>
          </a:xfrm>
          <a:prstGeom prst="rect">
            <a:avLst/>
          </a:pr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2635578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9CE4EA17-6CBA-4F26-B8A6-1BFA8E46C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469811"/>
            <a:ext cx="5896470" cy="4388189"/>
          </a:xfrm>
          <a:prstGeom prst="rect">
            <a:avLst/>
          </a:prstGeom>
          <a:ln w="28575">
            <a:noFill/>
          </a:ln>
        </p:spPr>
      </p:pic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7E3883FE-D868-4203-8624-BD0FE3CECA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596" y="1556792"/>
            <a:ext cx="8463884" cy="4240211"/>
          </a:xfrm>
        </p:spPr>
        <p:txBody>
          <a:bodyPr/>
          <a:lstStyle/>
          <a:p>
            <a:pPr algn="just"/>
            <a:r>
              <a:rPr lang="cs-CZ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úřad potřebuje </a:t>
            </a:r>
            <a:r>
              <a:rPr lang="cs-CZ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zaručenou informaci </a:t>
            </a:r>
            <a:r>
              <a:rPr lang="cs-CZ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 tom, </a:t>
            </a:r>
            <a:r>
              <a:rPr lang="cs-CZ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kdo</a:t>
            </a:r>
            <a:r>
              <a:rPr lang="cs-CZ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se jako klient přihlašuje</a:t>
            </a:r>
            <a:endParaRPr lang="cs-CZ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cs-CZ" sz="20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</a:t>
            </a:r>
            <a:r>
              <a:rPr lang="cs-CZ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ot</a:t>
            </a:r>
            <a:r>
              <a:rPr lang="cs-CZ" sz="20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 </a:t>
            </a:r>
            <a:r>
              <a:rPr lang="cs-CZ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ověření totožnosti online </a:t>
            </a:r>
            <a:r>
              <a:rPr lang="cs-CZ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dokáže při přihlášení právě Portál občana HK</a:t>
            </a:r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F0ED5729-265C-411B-A578-B71D9871E7B2}"/>
              </a:ext>
            </a:extLst>
          </p:cNvPr>
          <p:cNvSpPr/>
          <p:nvPr/>
        </p:nvSpPr>
        <p:spPr>
          <a:xfrm>
            <a:off x="6588224" y="2469810"/>
            <a:ext cx="576064" cy="31111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B2BFBA1C-1172-4D49-95B1-349AD42196F1}"/>
              </a:ext>
            </a:extLst>
          </p:cNvPr>
          <p:cNvCxnSpPr>
            <a:cxnSpLocks/>
          </p:cNvCxnSpPr>
          <p:nvPr/>
        </p:nvCxnSpPr>
        <p:spPr>
          <a:xfrm flipH="1" flipV="1">
            <a:off x="6976551" y="2852936"/>
            <a:ext cx="187737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>
            <a:extLst>
              <a:ext uri="{FF2B5EF4-FFF2-40B4-BE49-F238E27FC236}">
                <a16:creationId xmlns:a16="http://schemas.microsoft.com/office/drawing/2014/main" id="{425E9F1E-DF6B-4FF1-BA0E-31B1FA01AF68}"/>
              </a:ext>
            </a:extLst>
          </p:cNvPr>
          <p:cNvSpPr txBox="1"/>
          <p:nvPr/>
        </p:nvSpPr>
        <p:spPr>
          <a:xfrm>
            <a:off x="6660232" y="3330967"/>
            <a:ext cx="2304256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sz="1600" dirty="0"/>
              <a:t>Je potřeba se </a:t>
            </a:r>
            <a:br>
              <a:rPr lang="cs-CZ" sz="1600" b="1" dirty="0"/>
            </a:br>
            <a:r>
              <a:rPr lang="cs-CZ" sz="1600" b="1" dirty="0"/>
              <a:t>k Portálu občana přihlásit</a:t>
            </a:r>
          </a:p>
        </p:txBody>
      </p:sp>
      <p:sp>
        <p:nvSpPr>
          <p:cNvPr id="12" name="Nadpis 2">
            <a:extLst>
              <a:ext uri="{FF2B5EF4-FFF2-40B4-BE49-F238E27FC236}">
                <a16:creationId xmlns:a16="http://schemas.microsoft.com/office/drawing/2014/main" id="{6EBAD0E4-0820-40DB-986F-748FB1408B6C}"/>
              </a:ext>
            </a:extLst>
          </p:cNvPr>
          <p:cNvSpPr txBox="1">
            <a:spLocks/>
          </p:cNvSpPr>
          <p:nvPr/>
        </p:nvSpPr>
        <p:spPr bwMode="auto">
          <a:xfrm>
            <a:off x="0" y="620688"/>
            <a:ext cx="889248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cs-CZ" sz="2800" b="1" dirty="0">
                <a:solidFill>
                  <a:srgbClr val="0070C0"/>
                </a:solidFill>
                <a:latin typeface="Verdana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cs-CZ" kern="0"/>
              <a:t>2. Proč se přihlašuje přes Portál občana HK</a:t>
            </a:r>
          </a:p>
        </p:txBody>
      </p:sp>
    </p:spTree>
    <p:extLst>
      <p:ext uri="{BB962C8B-B14F-4D97-AF65-F5344CB8AC3E}">
        <p14:creationId xmlns:p14="http://schemas.microsoft.com/office/powerpoint/2010/main" val="1843090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7E3883FE-D868-4203-8624-BD0FE3CECA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596" y="1556792"/>
            <a:ext cx="8463884" cy="4240211"/>
          </a:xfrm>
        </p:spPr>
        <p:txBody>
          <a:bodyPr/>
          <a:lstStyle/>
          <a:p>
            <a:pPr algn="just"/>
            <a:r>
              <a:rPr lang="cs-CZ" sz="20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</a:t>
            </a:r>
            <a:r>
              <a:rPr lang="cs-CZ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ze využít následující způsoby autentizace v závislosti na tom, kdo se hlásí:</a:t>
            </a:r>
            <a:endParaRPr lang="cs-CZ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983681CF-D7E6-4A8C-946D-166642EEF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1143000"/>
          </a:xfrm>
        </p:spPr>
        <p:txBody>
          <a:bodyPr/>
          <a:lstStyle/>
          <a:p>
            <a:r>
              <a:rPr lang="cs-CZ" dirty="0"/>
              <a:t>3. Možnosti autentizace k Portálu občana HK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40C5053-4ED0-43E7-A785-0DCC3F3A48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4705"/>
          <a:stretch/>
        </p:blipFill>
        <p:spPr>
          <a:xfrm>
            <a:off x="1547664" y="2469811"/>
            <a:ext cx="5896470" cy="671157"/>
          </a:xfrm>
          <a:prstGeom prst="rect">
            <a:avLst/>
          </a:prstGeom>
          <a:ln w="28575">
            <a:noFill/>
          </a:ln>
        </p:spPr>
      </p:pic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6C99DF13-533A-4FCE-8EC6-B04B50B524BA}"/>
              </a:ext>
            </a:extLst>
          </p:cNvPr>
          <p:cNvSpPr/>
          <p:nvPr/>
        </p:nvSpPr>
        <p:spPr>
          <a:xfrm>
            <a:off x="6588224" y="2469810"/>
            <a:ext cx="576064" cy="31111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9D3C096F-1DAC-42EC-B4CE-03B23AA8B8AE}"/>
              </a:ext>
            </a:extLst>
          </p:cNvPr>
          <p:cNvCxnSpPr>
            <a:cxnSpLocks/>
          </p:cNvCxnSpPr>
          <p:nvPr/>
        </p:nvCxnSpPr>
        <p:spPr>
          <a:xfrm flipH="1">
            <a:off x="6588224" y="2805389"/>
            <a:ext cx="299020" cy="69561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ek 7">
            <a:extLst>
              <a:ext uri="{FF2B5EF4-FFF2-40B4-BE49-F238E27FC236}">
                <a16:creationId xmlns:a16="http://schemas.microsoft.com/office/drawing/2014/main" id="{D4BC02CF-D101-4FD3-814E-1E8063E3CC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331"/>
          <a:stretch/>
        </p:blipFill>
        <p:spPr>
          <a:xfrm>
            <a:off x="1650183" y="3638824"/>
            <a:ext cx="5843634" cy="2770626"/>
          </a:xfrm>
          <a:prstGeom prst="rect">
            <a:avLst/>
          </a:prstGeom>
          <a:ln w="9525">
            <a:noFill/>
          </a:ln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DE59E228-4BB9-4B70-AE19-6E101DF1BD16}"/>
              </a:ext>
            </a:extLst>
          </p:cNvPr>
          <p:cNvSpPr txBox="1"/>
          <p:nvPr/>
        </p:nvSpPr>
        <p:spPr>
          <a:xfrm>
            <a:off x="1370249" y="1971954"/>
            <a:ext cx="6403501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sz="1600" b="1" dirty="0"/>
              <a:t>Před přihlášením musíte mít nejprve zřízen účet u dané služby!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609432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7E3883FE-D868-4203-8624-BD0FE3CECA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596" y="1556792"/>
            <a:ext cx="8463884" cy="4240211"/>
          </a:xfrm>
        </p:spPr>
        <p:txBody>
          <a:bodyPr/>
          <a:lstStyle/>
          <a:p>
            <a:pPr algn="just"/>
            <a:r>
              <a:rPr lang="cs-CZ" sz="20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</a:t>
            </a:r>
            <a:r>
              <a:rPr lang="cs-CZ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ze využít následující způsoby autentizace v závislosti na tom, kdo se hlásí:</a:t>
            </a:r>
            <a:endParaRPr lang="cs-CZ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40C5053-4ED0-43E7-A785-0DCC3F3A48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4705"/>
          <a:stretch/>
        </p:blipFill>
        <p:spPr>
          <a:xfrm>
            <a:off x="1547664" y="2469811"/>
            <a:ext cx="5896470" cy="671157"/>
          </a:xfrm>
          <a:prstGeom prst="rect">
            <a:avLst/>
          </a:prstGeom>
          <a:ln w="28575">
            <a:noFill/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4BC02CF-D101-4FD3-814E-1E8063E3CC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331"/>
          <a:stretch/>
        </p:blipFill>
        <p:spPr>
          <a:xfrm>
            <a:off x="1650183" y="3638824"/>
            <a:ext cx="5843634" cy="2770626"/>
          </a:xfrm>
          <a:prstGeom prst="rect">
            <a:avLst/>
          </a:prstGeom>
          <a:ln w="28575">
            <a:noFill/>
          </a:ln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AF83DA49-98F2-4942-BE1E-BB4688EEBC2C}"/>
              </a:ext>
            </a:extLst>
          </p:cNvPr>
          <p:cNvSpPr txBox="1"/>
          <p:nvPr/>
        </p:nvSpPr>
        <p:spPr>
          <a:xfrm>
            <a:off x="179512" y="4473564"/>
            <a:ext cx="1318465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sz="1600" b="1" dirty="0"/>
              <a:t>FYZICKÁ OSOBA </a:t>
            </a:r>
            <a:r>
              <a:rPr lang="cs-CZ" sz="1600" dirty="0"/>
              <a:t>-&gt; může využít všechny možnosti</a:t>
            </a:r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82332786-4C4B-4411-8BD5-6691151479F6}"/>
              </a:ext>
            </a:extLst>
          </p:cNvPr>
          <p:cNvSpPr/>
          <p:nvPr/>
        </p:nvSpPr>
        <p:spPr>
          <a:xfrm>
            <a:off x="1650183" y="4231721"/>
            <a:ext cx="5843634" cy="217772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9D3C096F-1DAC-42EC-B4CE-03B23AA8B8AE}"/>
              </a:ext>
            </a:extLst>
          </p:cNvPr>
          <p:cNvCxnSpPr>
            <a:cxnSpLocks/>
          </p:cNvCxnSpPr>
          <p:nvPr/>
        </p:nvCxnSpPr>
        <p:spPr>
          <a:xfrm flipV="1">
            <a:off x="1497783" y="4757989"/>
            <a:ext cx="152400" cy="26614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30DA9042-2BEB-48DF-BAB4-601044A2FE78}"/>
              </a:ext>
            </a:extLst>
          </p:cNvPr>
          <p:cNvCxnSpPr>
            <a:cxnSpLocks/>
          </p:cNvCxnSpPr>
          <p:nvPr/>
        </p:nvCxnSpPr>
        <p:spPr>
          <a:xfrm>
            <a:off x="1485095" y="5089898"/>
            <a:ext cx="16508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BDDB82EB-EE7A-47C0-B056-D4B993A1ADA4}"/>
              </a:ext>
            </a:extLst>
          </p:cNvPr>
          <p:cNvCxnSpPr>
            <a:cxnSpLocks/>
          </p:cNvCxnSpPr>
          <p:nvPr/>
        </p:nvCxnSpPr>
        <p:spPr>
          <a:xfrm>
            <a:off x="1497783" y="5168366"/>
            <a:ext cx="152400" cy="5870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Nadpis 2">
            <a:extLst>
              <a:ext uri="{FF2B5EF4-FFF2-40B4-BE49-F238E27FC236}">
                <a16:creationId xmlns:a16="http://schemas.microsoft.com/office/drawing/2014/main" id="{43CD8713-B82C-4EAD-9219-7F1696031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1143000"/>
          </a:xfrm>
        </p:spPr>
        <p:txBody>
          <a:bodyPr/>
          <a:lstStyle/>
          <a:p>
            <a:r>
              <a:rPr lang="cs-CZ" dirty="0"/>
              <a:t>3. Možnosti autentizace k Portálu občana HK</a:t>
            </a:r>
          </a:p>
        </p:txBody>
      </p:sp>
    </p:spTree>
    <p:extLst>
      <p:ext uri="{BB962C8B-B14F-4D97-AF65-F5344CB8AC3E}">
        <p14:creationId xmlns:p14="http://schemas.microsoft.com/office/powerpoint/2010/main" val="1583549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7E3883FE-D868-4203-8624-BD0FE3CECA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596" y="1556792"/>
            <a:ext cx="8463884" cy="4240211"/>
          </a:xfrm>
        </p:spPr>
        <p:txBody>
          <a:bodyPr/>
          <a:lstStyle/>
          <a:p>
            <a:pPr algn="just"/>
            <a:r>
              <a:rPr lang="cs-CZ" sz="20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</a:t>
            </a:r>
            <a:r>
              <a:rPr lang="cs-CZ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ze využít následující způsoby autentizace v závislosti na tom, kdo se hlásí:</a:t>
            </a:r>
            <a:endParaRPr lang="cs-CZ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40C5053-4ED0-43E7-A785-0DCC3F3A48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4705"/>
          <a:stretch/>
        </p:blipFill>
        <p:spPr>
          <a:xfrm>
            <a:off x="1547664" y="2469811"/>
            <a:ext cx="5896470" cy="671157"/>
          </a:xfrm>
          <a:prstGeom prst="rect">
            <a:avLst/>
          </a:prstGeom>
          <a:ln w="28575">
            <a:noFill/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4BC02CF-D101-4FD3-814E-1E8063E3CC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331"/>
          <a:stretch/>
        </p:blipFill>
        <p:spPr>
          <a:xfrm>
            <a:off x="1650183" y="3638824"/>
            <a:ext cx="5843634" cy="2770626"/>
          </a:xfrm>
          <a:prstGeom prst="rect">
            <a:avLst/>
          </a:prstGeom>
          <a:ln w="28575">
            <a:noFill/>
          </a:ln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AF83DA49-98F2-4942-BE1E-BB4688EEBC2C}"/>
              </a:ext>
            </a:extLst>
          </p:cNvPr>
          <p:cNvSpPr txBox="1"/>
          <p:nvPr/>
        </p:nvSpPr>
        <p:spPr>
          <a:xfrm>
            <a:off x="179512" y="4473564"/>
            <a:ext cx="1318465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sz="1600" b="1" dirty="0"/>
              <a:t>FYZICKÁ OSOBA </a:t>
            </a:r>
            <a:r>
              <a:rPr lang="cs-CZ" sz="1600" dirty="0"/>
              <a:t>-&gt; může využít všechny možnosti</a:t>
            </a:r>
          </a:p>
        </p:txBody>
      </p: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BDDB82EB-EE7A-47C0-B056-D4B993A1ADA4}"/>
              </a:ext>
            </a:extLst>
          </p:cNvPr>
          <p:cNvCxnSpPr>
            <a:cxnSpLocks/>
          </p:cNvCxnSpPr>
          <p:nvPr/>
        </p:nvCxnSpPr>
        <p:spPr>
          <a:xfrm flipH="1">
            <a:off x="7532867" y="4220786"/>
            <a:ext cx="575964" cy="15388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9BD8BBDC-54C6-4AFC-B4C1-FE0740DD4ECB}"/>
              </a:ext>
            </a:extLst>
          </p:cNvPr>
          <p:cNvSpPr txBox="1"/>
          <p:nvPr/>
        </p:nvSpPr>
        <p:spPr>
          <a:xfrm>
            <a:off x="6505828" y="3100215"/>
            <a:ext cx="2564145" cy="107721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600" b="1" dirty="0"/>
              <a:t>PRÁVNICKÁ OSOBA, FYZICKÁ OSOBA PODNIKAJÍCÍ </a:t>
            </a:r>
            <a:br>
              <a:rPr lang="cs-CZ" sz="1600" b="1" dirty="0"/>
            </a:br>
            <a:r>
              <a:rPr lang="cs-CZ" sz="1600" dirty="0"/>
              <a:t>-&gt; jen 2 možnosti</a:t>
            </a:r>
          </a:p>
        </p:txBody>
      </p:sp>
      <p:sp>
        <p:nvSpPr>
          <p:cNvPr id="15" name="Obdélník: se zakulacenými rohy 14">
            <a:extLst>
              <a:ext uri="{FF2B5EF4-FFF2-40B4-BE49-F238E27FC236}">
                <a16:creationId xmlns:a16="http://schemas.microsoft.com/office/drawing/2014/main" id="{857AEEB1-37A6-4DB6-91F5-EA051596D349}"/>
              </a:ext>
            </a:extLst>
          </p:cNvPr>
          <p:cNvSpPr/>
          <p:nvPr/>
        </p:nvSpPr>
        <p:spPr>
          <a:xfrm>
            <a:off x="1669708" y="4261097"/>
            <a:ext cx="5843634" cy="66133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: se zakulacenými rohy 15">
            <a:extLst>
              <a:ext uri="{FF2B5EF4-FFF2-40B4-BE49-F238E27FC236}">
                <a16:creationId xmlns:a16="http://schemas.microsoft.com/office/drawing/2014/main" id="{90C04CC8-0E5D-4C74-9A23-25161F43FC65}"/>
              </a:ext>
            </a:extLst>
          </p:cNvPr>
          <p:cNvSpPr/>
          <p:nvPr/>
        </p:nvSpPr>
        <p:spPr>
          <a:xfrm>
            <a:off x="1680694" y="5647989"/>
            <a:ext cx="5843634" cy="66133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9D3C096F-1DAC-42EC-B4CE-03B23AA8B8AE}"/>
              </a:ext>
            </a:extLst>
          </p:cNvPr>
          <p:cNvCxnSpPr>
            <a:cxnSpLocks/>
            <a:endCxn id="15" idx="3"/>
          </p:cNvCxnSpPr>
          <p:nvPr/>
        </p:nvCxnSpPr>
        <p:spPr>
          <a:xfrm flipH="1">
            <a:off x="7513342" y="4219265"/>
            <a:ext cx="527406" cy="37249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Nadpis 2">
            <a:extLst>
              <a:ext uri="{FF2B5EF4-FFF2-40B4-BE49-F238E27FC236}">
                <a16:creationId xmlns:a16="http://schemas.microsoft.com/office/drawing/2014/main" id="{18EE6309-4FDC-4C34-B1CF-1BD80079B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1143000"/>
          </a:xfrm>
        </p:spPr>
        <p:txBody>
          <a:bodyPr/>
          <a:lstStyle/>
          <a:p>
            <a:r>
              <a:rPr lang="cs-CZ" dirty="0"/>
              <a:t>3. Možnosti autentizace k Portálu občana HK</a:t>
            </a:r>
          </a:p>
        </p:txBody>
      </p:sp>
    </p:spTree>
    <p:extLst>
      <p:ext uri="{BB962C8B-B14F-4D97-AF65-F5344CB8AC3E}">
        <p14:creationId xmlns:p14="http://schemas.microsoft.com/office/powerpoint/2010/main" val="560001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7E3883FE-D868-4203-8624-BD0FE3CECA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596" y="1556792"/>
            <a:ext cx="8463884" cy="4240211"/>
          </a:xfrm>
        </p:spPr>
        <p:txBody>
          <a:bodyPr/>
          <a:lstStyle/>
          <a:p>
            <a:pPr algn="just"/>
            <a:r>
              <a:rPr lang="cs-CZ" sz="20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</a:t>
            </a:r>
            <a:r>
              <a:rPr lang="cs-CZ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ze využít následující způsoby autentizace v závislosti na tom, kdo se hlásí:</a:t>
            </a:r>
            <a:endParaRPr lang="cs-CZ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40C5053-4ED0-43E7-A785-0DCC3F3A48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4705"/>
          <a:stretch/>
        </p:blipFill>
        <p:spPr>
          <a:xfrm>
            <a:off x="1547664" y="2469811"/>
            <a:ext cx="5896470" cy="671157"/>
          </a:xfrm>
          <a:prstGeom prst="rect">
            <a:avLst/>
          </a:prstGeom>
          <a:ln w="28575">
            <a:noFill/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4BC02CF-D101-4FD3-814E-1E8063E3CC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331"/>
          <a:stretch/>
        </p:blipFill>
        <p:spPr>
          <a:xfrm>
            <a:off x="1650183" y="3638824"/>
            <a:ext cx="5843634" cy="2770626"/>
          </a:xfrm>
          <a:prstGeom prst="rect">
            <a:avLst/>
          </a:prstGeom>
          <a:ln w="28575">
            <a:noFill/>
          </a:ln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AF83DA49-98F2-4942-BE1E-BB4688EEBC2C}"/>
              </a:ext>
            </a:extLst>
          </p:cNvPr>
          <p:cNvSpPr txBox="1"/>
          <p:nvPr/>
        </p:nvSpPr>
        <p:spPr>
          <a:xfrm>
            <a:off x="179512" y="4473564"/>
            <a:ext cx="1318465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sz="1600" b="1" dirty="0"/>
              <a:t>FYZICKÁ OSOBA </a:t>
            </a:r>
            <a:r>
              <a:rPr lang="cs-CZ" sz="1600" dirty="0"/>
              <a:t>-&gt; může využít všechny možnosti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9BD8BBDC-54C6-4AFC-B4C1-FE0740DD4ECB}"/>
              </a:ext>
            </a:extLst>
          </p:cNvPr>
          <p:cNvSpPr txBox="1"/>
          <p:nvPr/>
        </p:nvSpPr>
        <p:spPr>
          <a:xfrm>
            <a:off x="6505828" y="3100215"/>
            <a:ext cx="2564145" cy="107721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600" b="1" dirty="0"/>
              <a:t>PRÁVNICKÁ OSOBA, FYZICKÁ OSOBA PODNIKAJÍCÍ </a:t>
            </a:r>
            <a:br>
              <a:rPr lang="cs-CZ" sz="1600" b="1" dirty="0"/>
            </a:br>
            <a:r>
              <a:rPr lang="cs-CZ" sz="1600" dirty="0"/>
              <a:t>-&gt; jen 2 možnosti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BE22A25D-B9B2-47E2-A123-FB9E184ECE8C}"/>
              </a:ext>
            </a:extLst>
          </p:cNvPr>
          <p:cNvSpPr txBox="1"/>
          <p:nvPr/>
        </p:nvSpPr>
        <p:spPr>
          <a:xfrm>
            <a:off x="1747062" y="4199786"/>
            <a:ext cx="7322912" cy="255454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600" b="1" dirty="0"/>
              <a:t>POZNÁMKA:</a:t>
            </a:r>
          </a:p>
          <a:p>
            <a:r>
              <a:rPr lang="cs-CZ" sz="1600" b="1" dirty="0"/>
              <a:t>Nový účet </a:t>
            </a:r>
            <a:r>
              <a:rPr lang="cs-CZ" sz="1600" dirty="0" err="1"/>
              <a:t>mojeID</a:t>
            </a:r>
            <a:r>
              <a:rPr lang="cs-CZ" sz="1600" dirty="0"/>
              <a:t> už v současnosti pro právnickou osobu založit nelze, doporučujeme </a:t>
            </a:r>
            <a:r>
              <a:rPr lang="cs-CZ" sz="1600" b="1" dirty="0"/>
              <a:t>použít datovou schránku </a:t>
            </a:r>
            <a:r>
              <a:rPr lang="cs-CZ" sz="1600" dirty="0"/>
              <a:t>(od 1. 1. 2023 budou všem právnickým a fyzickým podnikajícím osobám postupně automaticky </a:t>
            </a:r>
            <a:r>
              <a:rPr lang="cs-CZ" sz="1600"/>
              <a:t>zřízeny),</a:t>
            </a:r>
            <a:endParaRPr lang="cs-CZ" sz="1600" dirty="0"/>
          </a:p>
          <a:p>
            <a:endParaRPr lang="cs-CZ" sz="1600" dirty="0"/>
          </a:p>
          <a:p>
            <a:r>
              <a:rPr lang="cs-CZ" sz="1600" b="1" dirty="0"/>
              <a:t>ale</a:t>
            </a:r>
            <a:r>
              <a:rPr lang="cs-CZ" sz="1600" dirty="0"/>
              <a:t>  </a:t>
            </a:r>
          </a:p>
          <a:p>
            <a:endParaRPr lang="cs-CZ" sz="1600" dirty="0"/>
          </a:p>
          <a:p>
            <a:r>
              <a:rPr lang="cs-CZ" sz="1600" dirty="0"/>
              <a:t>právnické osoby, které už </a:t>
            </a:r>
            <a:r>
              <a:rPr lang="cs-CZ" sz="1600" dirty="0" err="1"/>
              <a:t>mojeID</a:t>
            </a:r>
            <a:r>
              <a:rPr lang="cs-CZ" sz="1600" dirty="0"/>
              <a:t> založeno mají a používají, ho mohou bez problémů využívat dál.</a:t>
            </a:r>
          </a:p>
          <a:p>
            <a:endParaRPr lang="cs-CZ" sz="1600" b="1" dirty="0"/>
          </a:p>
        </p:txBody>
      </p:sp>
      <p:sp>
        <p:nvSpPr>
          <p:cNvPr id="13" name="Nadpis 2">
            <a:extLst>
              <a:ext uri="{FF2B5EF4-FFF2-40B4-BE49-F238E27FC236}">
                <a16:creationId xmlns:a16="http://schemas.microsoft.com/office/drawing/2014/main" id="{EF94A77D-CF6F-4DFD-B140-3BBC1176A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1143000"/>
          </a:xfrm>
        </p:spPr>
        <p:txBody>
          <a:bodyPr/>
          <a:lstStyle/>
          <a:p>
            <a:r>
              <a:rPr lang="cs-CZ" dirty="0"/>
              <a:t>3. Možnosti autentizace k Portálu občana HK</a:t>
            </a:r>
          </a:p>
        </p:txBody>
      </p:sp>
    </p:spTree>
    <p:extLst>
      <p:ext uri="{BB962C8B-B14F-4D97-AF65-F5344CB8AC3E}">
        <p14:creationId xmlns:p14="http://schemas.microsoft.com/office/powerpoint/2010/main" val="2543795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7E3883FE-D868-4203-8624-BD0FE3CECA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596" y="1556792"/>
            <a:ext cx="8463884" cy="4240211"/>
          </a:xfrm>
        </p:spPr>
        <p:txBody>
          <a:bodyPr/>
          <a:lstStyle/>
          <a:p>
            <a:pPr algn="just"/>
            <a:r>
              <a:rPr lang="cs-CZ" sz="20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</a:t>
            </a:r>
            <a:r>
              <a:rPr lang="cs-CZ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ze využít následující způsoby autentizace v závislosti na tom, kdo se hlásí:</a:t>
            </a:r>
            <a:endParaRPr lang="cs-CZ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40C5053-4ED0-43E7-A785-0DCC3F3A48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4705"/>
          <a:stretch/>
        </p:blipFill>
        <p:spPr>
          <a:xfrm>
            <a:off x="1547664" y="2469811"/>
            <a:ext cx="5896470" cy="671157"/>
          </a:xfrm>
          <a:prstGeom prst="rect">
            <a:avLst/>
          </a:prstGeom>
          <a:ln w="28575">
            <a:noFill/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4BC02CF-D101-4FD3-814E-1E8063E3CC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331"/>
          <a:stretch/>
        </p:blipFill>
        <p:spPr>
          <a:xfrm>
            <a:off x="1650183" y="3638824"/>
            <a:ext cx="5843634" cy="2770626"/>
          </a:xfrm>
          <a:prstGeom prst="rect">
            <a:avLst/>
          </a:prstGeom>
          <a:ln w="28575">
            <a:noFill/>
          </a:ln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AF83DA49-98F2-4942-BE1E-BB4688EEBC2C}"/>
              </a:ext>
            </a:extLst>
          </p:cNvPr>
          <p:cNvSpPr txBox="1"/>
          <p:nvPr/>
        </p:nvSpPr>
        <p:spPr>
          <a:xfrm>
            <a:off x="385192" y="1563757"/>
            <a:ext cx="8363272" cy="258532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POZOR:</a:t>
            </a:r>
          </a:p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městského Portálu občana je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nutné se přihlásit v té "roli" v jaké budete vystupovat vůči našemu úřadu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není například možné si zřídit identitu na fyzickou osobu a podávat žádost jako zástupce právnické osoby.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 jednu organizaci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však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může komunikovat více osob</a:t>
            </a:r>
          </a:p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–&gt; např. do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datové schránky organizace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může být přidáno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více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pověřených osob,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které budou přistupovat na Dotační portál jménem této organizace – více viz návod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Jak na datovou schránku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Nadpis 2">
            <a:extLst>
              <a:ext uri="{FF2B5EF4-FFF2-40B4-BE49-F238E27FC236}">
                <a16:creationId xmlns:a16="http://schemas.microsoft.com/office/drawing/2014/main" id="{089C257C-E333-4516-A0F7-9CD195489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1143000"/>
          </a:xfrm>
        </p:spPr>
        <p:txBody>
          <a:bodyPr/>
          <a:lstStyle/>
          <a:p>
            <a:r>
              <a:rPr lang="cs-CZ" dirty="0"/>
              <a:t>3. Možnosti autentizace k Portálu občana HK</a:t>
            </a:r>
          </a:p>
        </p:txBody>
      </p:sp>
    </p:spTree>
    <p:extLst>
      <p:ext uri="{BB962C8B-B14F-4D97-AF65-F5344CB8AC3E}">
        <p14:creationId xmlns:p14="http://schemas.microsoft.com/office/powerpoint/2010/main" val="34389334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2263865F-4151-41AE-8FFF-4D60C9EE9CB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cs-CZ" b="1" dirty="0"/>
              <a:t>Datové schránky</a:t>
            </a:r>
          </a:p>
          <a:p>
            <a:pPr marL="857250" lvl="1" indent="-457200">
              <a:buFont typeface="+mj-lt"/>
              <a:buAutoNum type="alphaLcParenR"/>
            </a:pPr>
            <a:endParaRPr lang="cs-CZ" b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D359BA7-01AB-4D41-B663-DECDEB09A8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891" t="71892" r="8074" b="3877"/>
          <a:stretch/>
        </p:blipFill>
        <p:spPr>
          <a:xfrm>
            <a:off x="3995936" y="1857364"/>
            <a:ext cx="4032448" cy="671341"/>
          </a:xfrm>
          <a:prstGeom prst="rect">
            <a:avLst/>
          </a:prstGeom>
          <a:ln w="28575">
            <a:noFill/>
          </a:ln>
        </p:spPr>
      </p:pic>
      <p:sp>
        <p:nvSpPr>
          <p:cNvPr id="7" name="Nadpis 2">
            <a:extLst>
              <a:ext uri="{FF2B5EF4-FFF2-40B4-BE49-F238E27FC236}">
                <a16:creationId xmlns:a16="http://schemas.microsoft.com/office/drawing/2014/main" id="{D47312BC-12A3-44FF-BC43-9DC527DB5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14364"/>
            <a:ext cx="8229600" cy="1143000"/>
          </a:xfrm>
        </p:spPr>
        <p:txBody>
          <a:bodyPr/>
          <a:lstStyle/>
          <a:p>
            <a:r>
              <a:rPr lang="cs-CZ" dirty="0"/>
              <a:t>4. Možnosti autentizace podrobněji</a:t>
            </a:r>
          </a:p>
        </p:txBody>
      </p:sp>
    </p:spTree>
    <p:extLst>
      <p:ext uri="{BB962C8B-B14F-4D97-AF65-F5344CB8AC3E}">
        <p14:creationId xmlns:p14="http://schemas.microsoft.com/office/powerpoint/2010/main" val="175300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7110" y="1349029"/>
            <a:ext cx="8286808" cy="4240211"/>
          </a:xfrm>
        </p:spPr>
        <p:txBody>
          <a:bodyPr/>
          <a:lstStyle/>
          <a:p>
            <a:pPr marL="0" indent="0" algn="ctr">
              <a:buNone/>
            </a:pPr>
            <a:endParaRPr lang="cs-CZ" dirty="0">
              <a:hlinkClick r:id="rId3"/>
            </a:endParaRPr>
          </a:p>
          <a:p>
            <a:pPr marL="0" indent="0" algn="ctr">
              <a:buNone/>
            </a:pPr>
            <a:r>
              <a:rPr lang="cs-CZ" dirty="0">
                <a:hlinkClick r:id="rId3"/>
              </a:rPr>
              <a:t>https://dotace.mmhk.cz/</a:t>
            </a:r>
            <a:endParaRPr lang="cs-CZ" dirty="0"/>
          </a:p>
          <a:p>
            <a:pPr marL="0" indent="0" algn="ctr">
              <a:buNone/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6E2EE43-8A08-490D-A46C-388E03CE81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5505"/>
          <a:stretch/>
        </p:blipFill>
        <p:spPr>
          <a:xfrm>
            <a:off x="144757" y="2204864"/>
            <a:ext cx="8854486" cy="36004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582F8CE9-CE06-4702-9025-2CB00BDFC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20688"/>
            <a:ext cx="9108504" cy="1143000"/>
          </a:xfrm>
        </p:spPr>
        <p:txBody>
          <a:bodyPr/>
          <a:lstStyle/>
          <a:p>
            <a:r>
              <a:rPr lang="cs-CZ" dirty="0"/>
              <a:t>1. Postup přihlášení k Dotačnímu portálu HK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2263865F-4151-41AE-8FFF-4D60C9EE9CB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cs-CZ" b="1" dirty="0"/>
              <a:t>Datové schránky</a:t>
            </a:r>
          </a:p>
          <a:p>
            <a:pPr marL="857250" lvl="1" indent="-457200">
              <a:buFont typeface="+mj-lt"/>
              <a:buAutoNum type="alphaLcParenR"/>
            </a:pPr>
            <a:endParaRPr lang="cs-CZ" b="1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42533BAB-58C7-4D4E-B6E3-D1B2D5AA2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 Možnosti autentizace podrobněji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D359BA7-01AB-4D41-B663-DECDEB09A8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891" t="71892" r="8074" b="3877"/>
          <a:stretch/>
        </p:blipFill>
        <p:spPr>
          <a:xfrm>
            <a:off x="3995936" y="1857364"/>
            <a:ext cx="4032448" cy="671341"/>
          </a:xfrm>
          <a:prstGeom prst="rect">
            <a:avLst/>
          </a:prstGeom>
          <a:ln w="28575">
            <a:noFill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D60DB72-BE4B-494A-BF44-BE9F31A52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907" y="2916440"/>
            <a:ext cx="6338186" cy="3941560"/>
          </a:xfrm>
          <a:prstGeom prst="rect">
            <a:avLst/>
          </a:prstGeom>
        </p:spPr>
      </p:pic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9CAB00C3-52A4-486A-8ED5-30848EBA93D1}"/>
              </a:ext>
            </a:extLst>
          </p:cNvPr>
          <p:cNvCxnSpPr>
            <a:cxnSpLocks/>
          </p:cNvCxnSpPr>
          <p:nvPr/>
        </p:nvCxnSpPr>
        <p:spPr>
          <a:xfrm flipH="1">
            <a:off x="5652120" y="2485189"/>
            <a:ext cx="527406" cy="37249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DCC9AA95-EBE6-4473-82DC-9BE8A96E8B99}"/>
              </a:ext>
            </a:extLst>
          </p:cNvPr>
          <p:cNvSpPr/>
          <p:nvPr/>
        </p:nvSpPr>
        <p:spPr>
          <a:xfrm>
            <a:off x="3635896" y="5589240"/>
            <a:ext cx="1839148" cy="86409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C9172DD1-A0AF-4FE9-8DEE-94E8B5B79074}"/>
              </a:ext>
            </a:extLst>
          </p:cNvPr>
          <p:cNvCxnSpPr>
            <a:cxnSpLocks/>
          </p:cNvCxnSpPr>
          <p:nvPr/>
        </p:nvCxnSpPr>
        <p:spPr>
          <a:xfrm flipH="1">
            <a:off x="5724128" y="5338663"/>
            <a:ext cx="737445" cy="61061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D54B25D-CADC-41FB-A3AD-6022C7944702}"/>
              </a:ext>
            </a:extLst>
          </p:cNvPr>
          <p:cNvSpPr txBox="1"/>
          <p:nvPr/>
        </p:nvSpPr>
        <p:spPr>
          <a:xfrm>
            <a:off x="6660232" y="4584030"/>
            <a:ext cx="2304256" cy="107721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sz="1600" dirty="0"/>
              <a:t>Zadejte </a:t>
            </a:r>
            <a:r>
              <a:rPr lang="cs-CZ" sz="1600" b="1" dirty="0"/>
              <a:t>Vaše jméno a heslo</a:t>
            </a:r>
            <a:r>
              <a:rPr lang="cs-CZ" sz="1600" dirty="0"/>
              <a:t>, kterým se hlásíte k datové schránce</a:t>
            </a:r>
          </a:p>
        </p:txBody>
      </p:sp>
    </p:spTree>
    <p:extLst>
      <p:ext uri="{BB962C8B-B14F-4D97-AF65-F5344CB8AC3E}">
        <p14:creationId xmlns:p14="http://schemas.microsoft.com/office/powerpoint/2010/main" val="10395409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2263865F-4151-41AE-8FFF-4D60C9EE9CB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cs-CZ" b="1" dirty="0"/>
              <a:t>Datové schránky</a:t>
            </a:r>
          </a:p>
          <a:p>
            <a:pPr marL="857250" lvl="1" indent="-457200">
              <a:buFont typeface="+mj-lt"/>
              <a:buAutoNum type="alphaLcParenR"/>
            </a:pPr>
            <a:endParaRPr lang="cs-CZ" b="1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42533BAB-58C7-4D4E-B6E3-D1B2D5AA2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 Možnosti autentizace podrobněji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D359BA7-01AB-4D41-B663-DECDEB09A8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891" t="71892" r="8074" b="3877"/>
          <a:stretch/>
        </p:blipFill>
        <p:spPr>
          <a:xfrm>
            <a:off x="3995936" y="1857364"/>
            <a:ext cx="4032448" cy="671341"/>
          </a:xfrm>
          <a:prstGeom prst="rect">
            <a:avLst/>
          </a:prstGeom>
          <a:ln w="28575">
            <a:noFill/>
          </a:ln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AA26BAA-DD83-41C8-ABBD-9FED76D36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050" y="2924944"/>
            <a:ext cx="8607900" cy="3218606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5D54B25D-CADC-41FB-A3AD-6022C7944702}"/>
              </a:ext>
            </a:extLst>
          </p:cNvPr>
          <p:cNvSpPr txBox="1"/>
          <p:nvPr/>
        </p:nvSpPr>
        <p:spPr>
          <a:xfrm>
            <a:off x="4679504" y="4762884"/>
            <a:ext cx="4429000" cy="107721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sz="1600" dirty="0"/>
              <a:t>Po přihlášení do datové schránky je nutné </a:t>
            </a:r>
            <a:r>
              <a:rPr lang="cs-CZ" sz="1600" b="1" dirty="0"/>
              <a:t>odsouhlasit předání osobních údajů </a:t>
            </a:r>
            <a:r>
              <a:rPr lang="cs-CZ" sz="1600" dirty="0"/>
              <a:t>ze systému ISDS do městského Portálu občana (jinak nedoje k přihlášení)</a:t>
            </a:r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DCC9AA95-EBE6-4473-82DC-9BE8A96E8B99}"/>
              </a:ext>
            </a:extLst>
          </p:cNvPr>
          <p:cNvSpPr/>
          <p:nvPr/>
        </p:nvSpPr>
        <p:spPr>
          <a:xfrm>
            <a:off x="3491880" y="5627258"/>
            <a:ext cx="1142705" cy="39403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C9172DD1-A0AF-4FE9-8DEE-94E8B5B79074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4211960" y="5301493"/>
            <a:ext cx="467544" cy="32576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62059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E1E293ED-582D-46E2-8FF5-F0F86FE17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646212"/>
            <a:ext cx="5724128" cy="4148635"/>
          </a:xfrm>
          <a:prstGeom prst="rect">
            <a:avLst/>
          </a:prstGeom>
        </p:spPr>
      </p:pic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2263865F-4151-41AE-8FFF-4D60C9EE9CB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cs-CZ" b="1" dirty="0"/>
              <a:t>Datové schránky</a:t>
            </a:r>
          </a:p>
          <a:p>
            <a:pPr marL="857250" lvl="1" indent="-457200">
              <a:buFont typeface="+mj-lt"/>
              <a:buAutoNum type="alphaLcParenR"/>
            </a:pPr>
            <a:endParaRPr lang="cs-CZ" b="1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42533BAB-58C7-4D4E-B6E3-D1B2D5AA2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 Možnosti autentizace podrobněji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D359BA7-01AB-4D41-B663-DECDEB09A8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891" t="71892" r="8074" b="3877"/>
          <a:stretch/>
        </p:blipFill>
        <p:spPr>
          <a:xfrm>
            <a:off x="3995936" y="1857364"/>
            <a:ext cx="4032448" cy="671341"/>
          </a:xfrm>
          <a:prstGeom prst="rect">
            <a:avLst/>
          </a:prstGeom>
          <a:ln w="28575">
            <a:noFill/>
          </a:ln>
        </p:spPr>
      </p:pic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DCC9AA95-EBE6-4473-82DC-9BE8A96E8B99}"/>
              </a:ext>
            </a:extLst>
          </p:cNvPr>
          <p:cNvSpPr/>
          <p:nvPr/>
        </p:nvSpPr>
        <p:spPr>
          <a:xfrm>
            <a:off x="4235310" y="2686813"/>
            <a:ext cx="1992874" cy="24979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C9172DD1-A0AF-4FE9-8DEE-94E8B5B79074}"/>
              </a:ext>
            </a:extLst>
          </p:cNvPr>
          <p:cNvCxnSpPr>
            <a:cxnSpLocks/>
          </p:cNvCxnSpPr>
          <p:nvPr/>
        </p:nvCxnSpPr>
        <p:spPr>
          <a:xfrm flipV="1">
            <a:off x="5508104" y="2964070"/>
            <a:ext cx="0" cy="17689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D54B25D-CADC-41FB-A3AD-6022C7944702}"/>
              </a:ext>
            </a:extLst>
          </p:cNvPr>
          <p:cNvSpPr txBox="1"/>
          <p:nvPr/>
        </p:nvSpPr>
        <p:spPr>
          <a:xfrm>
            <a:off x="4715000" y="3108709"/>
            <a:ext cx="4429000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sz="1600" dirty="0"/>
              <a:t>Po odsouhlasení dojde k </a:t>
            </a:r>
            <a:r>
              <a:rPr lang="cs-CZ" sz="1600" b="1" dirty="0"/>
              <a:t>přesměrování</a:t>
            </a:r>
            <a:r>
              <a:rPr lang="cs-CZ" sz="1600" dirty="0"/>
              <a:t> zpátky </a:t>
            </a:r>
            <a:r>
              <a:rPr lang="cs-CZ" sz="1600" b="1" dirty="0"/>
              <a:t>na Portál občana HK </a:t>
            </a:r>
            <a:r>
              <a:rPr lang="cs-CZ" sz="1600" dirty="0"/>
              <a:t>- jako </a:t>
            </a:r>
            <a:r>
              <a:rPr lang="cs-CZ" sz="1600" b="1" dirty="0"/>
              <a:t>přihlášený a autentizovaný uživatel</a:t>
            </a:r>
          </a:p>
        </p:txBody>
      </p:sp>
    </p:spTree>
    <p:extLst>
      <p:ext uri="{BB962C8B-B14F-4D97-AF65-F5344CB8AC3E}">
        <p14:creationId xmlns:p14="http://schemas.microsoft.com/office/powerpoint/2010/main" val="39617111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E1E293ED-582D-46E2-8FF5-F0F86FE17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646212"/>
            <a:ext cx="5724128" cy="4148635"/>
          </a:xfrm>
          <a:prstGeom prst="rect">
            <a:avLst/>
          </a:prstGeom>
        </p:spPr>
      </p:pic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2263865F-4151-41AE-8FFF-4D60C9EE9CB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cs-CZ" b="1" dirty="0"/>
              <a:t>Datové schránky</a:t>
            </a:r>
          </a:p>
          <a:p>
            <a:pPr marL="857250" lvl="1" indent="-457200">
              <a:buFont typeface="+mj-lt"/>
              <a:buAutoNum type="alphaLcParenR"/>
            </a:pPr>
            <a:endParaRPr lang="cs-CZ" b="1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42533BAB-58C7-4D4E-B6E3-D1B2D5AA2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 Možnosti autentizace podrobněji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D359BA7-01AB-4D41-B663-DECDEB09A8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891" t="71892" r="8074" b="3877"/>
          <a:stretch/>
        </p:blipFill>
        <p:spPr>
          <a:xfrm>
            <a:off x="3995936" y="1857364"/>
            <a:ext cx="4032448" cy="671341"/>
          </a:xfrm>
          <a:prstGeom prst="rect">
            <a:avLst/>
          </a:prstGeom>
          <a:ln w="28575">
            <a:noFill/>
          </a:ln>
        </p:spPr>
      </p:pic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A23684F8-C649-4F78-BFCE-57FFE7CC6566}"/>
              </a:ext>
            </a:extLst>
          </p:cNvPr>
          <p:cNvSpPr/>
          <p:nvPr/>
        </p:nvSpPr>
        <p:spPr>
          <a:xfrm>
            <a:off x="2579126" y="5013176"/>
            <a:ext cx="984762" cy="86409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4ACEBA3D-ADD5-4867-8546-8059D2300C0C}"/>
              </a:ext>
            </a:extLst>
          </p:cNvPr>
          <p:cNvCxnSpPr>
            <a:cxnSpLocks/>
          </p:cNvCxnSpPr>
          <p:nvPr/>
        </p:nvCxnSpPr>
        <p:spPr>
          <a:xfrm flipH="1" flipV="1">
            <a:off x="3630955" y="5788823"/>
            <a:ext cx="1301085" cy="30447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13DF4829-0308-438C-A059-0837BED9D56F}"/>
              </a:ext>
            </a:extLst>
          </p:cNvPr>
          <p:cNvSpPr txBox="1"/>
          <p:nvPr/>
        </p:nvSpPr>
        <p:spPr>
          <a:xfrm>
            <a:off x="5004048" y="6040201"/>
            <a:ext cx="2260507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sz="1600" dirty="0"/>
              <a:t>Nakonec pokračujte </a:t>
            </a:r>
            <a:br>
              <a:rPr lang="cs-CZ" sz="1600" dirty="0"/>
            </a:br>
            <a:r>
              <a:rPr lang="cs-CZ" sz="1600" dirty="0"/>
              <a:t>na </a:t>
            </a:r>
            <a:r>
              <a:rPr lang="cs-CZ" sz="1600" b="1" dirty="0"/>
              <a:t>Dotační formuláře</a:t>
            </a:r>
          </a:p>
        </p:txBody>
      </p:sp>
    </p:spTree>
    <p:extLst>
      <p:ext uri="{BB962C8B-B14F-4D97-AF65-F5344CB8AC3E}">
        <p14:creationId xmlns:p14="http://schemas.microsoft.com/office/powerpoint/2010/main" val="23432142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2263865F-4151-41AE-8FFF-4D60C9EE9CB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cs-CZ" b="1" dirty="0"/>
              <a:t>Datové schránky</a:t>
            </a:r>
          </a:p>
          <a:p>
            <a:pPr lvl="1" indent="-342900">
              <a:buFont typeface="+mj-lt"/>
              <a:buAutoNum type="alphaLcParenR"/>
            </a:pPr>
            <a:endParaRPr lang="cs-CZ" b="1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42533BAB-58C7-4D4E-B6E3-D1B2D5AA2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 Možnosti autentizace podrobněji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D359BA7-01AB-4D41-B663-DECDEB09A8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891" t="71892" r="8074" b="3877"/>
          <a:stretch/>
        </p:blipFill>
        <p:spPr>
          <a:xfrm>
            <a:off x="3995936" y="1857364"/>
            <a:ext cx="4032448" cy="671341"/>
          </a:xfrm>
          <a:prstGeom prst="rect">
            <a:avLst/>
          </a:prstGeom>
          <a:ln w="28575">
            <a:noFill/>
          </a:ln>
        </p:spPr>
      </p:pic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3D6B356A-A702-4114-9A5D-D497B9F12CFC}"/>
              </a:ext>
            </a:extLst>
          </p:cNvPr>
          <p:cNvSpPr txBox="1">
            <a:spLocks/>
          </p:cNvSpPr>
          <p:nvPr/>
        </p:nvSpPr>
        <p:spPr>
          <a:xfrm>
            <a:off x="864148" y="2646212"/>
            <a:ext cx="8286808" cy="424021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lang="cs-CZ" sz="2400">
                <a:solidFill>
                  <a:srgbClr val="0070C0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lang="cs-CZ" sz="18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lang="cs-CZ" sz="18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lang="cs-CZ" sz="18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lang="cs-CZ" sz="18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cs-CZ" sz="1800" kern="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800" kern="0" dirty="0"/>
              <a:t>návod </a:t>
            </a:r>
            <a:r>
              <a:rPr lang="cs-CZ" sz="1800" kern="0" dirty="0">
                <a:hlinkClick r:id="rId4"/>
              </a:rPr>
              <a:t>Jak na datovou schránku </a:t>
            </a:r>
            <a:endParaRPr lang="cs-CZ" sz="1800" kern="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800" kern="0" dirty="0"/>
              <a:t>více informací na:</a:t>
            </a:r>
          </a:p>
          <a:p>
            <a:pPr marL="457200" lvl="1" indent="0">
              <a:buNone/>
            </a:pPr>
            <a:r>
              <a:rPr lang="cs-CZ" kern="0" dirty="0">
                <a:hlinkClick r:id="rId5"/>
              </a:rPr>
              <a:t>www.chcidatovku.cz</a:t>
            </a:r>
            <a:endParaRPr lang="cs-CZ" kern="0" dirty="0"/>
          </a:p>
          <a:p>
            <a:pPr marL="457200" lvl="1" indent="0">
              <a:buFontTx/>
              <a:buNone/>
            </a:pPr>
            <a:r>
              <a:rPr lang="cs-CZ" kern="0" dirty="0">
                <a:hlinkClick r:id="rId6"/>
              </a:rPr>
              <a:t>www.datoveschranky.info</a:t>
            </a:r>
            <a:endParaRPr lang="cs-CZ" kern="0" dirty="0"/>
          </a:p>
          <a:p>
            <a:pPr marL="457200" lvl="1" indent="0">
              <a:buFontTx/>
              <a:buNone/>
            </a:pPr>
            <a:r>
              <a:rPr lang="cs-CZ" kern="0" dirty="0">
                <a:hlinkClick r:id="rId7"/>
              </a:rPr>
              <a:t>www.mojedatovaschranka.cz</a:t>
            </a:r>
            <a:endParaRPr lang="cs-CZ" kern="0" dirty="0"/>
          </a:p>
          <a:p>
            <a:pPr marL="0" indent="0">
              <a:buFontTx/>
              <a:buNone/>
            </a:pPr>
            <a:endParaRPr lang="cs-CZ" sz="1800" kern="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800" kern="0" dirty="0"/>
              <a:t>oficiální </a:t>
            </a:r>
            <a:r>
              <a:rPr lang="cs-CZ" sz="1800" kern="0" dirty="0">
                <a:hlinkClick r:id="rId8"/>
              </a:rPr>
              <a:t>nápověda</a:t>
            </a:r>
            <a:r>
              <a:rPr lang="cs-CZ" sz="1800" kern="0" dirty="0"/>
              <a:t> k datové schránce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1800" kern="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800" kern="0" dirty="0"/>
              <a:t>oficiální </a:t>
            </a:r>
            <a:r>
              <a:rPr lang="cs-CZ" sz="1800" kern="0" dirty="0">
                <a:hlinkClick r:id="rId9"/>
              </a:rPr>
              <a:t>videa</a:t>
            </a:r>
            <a:r>
              <a:rPr lang="cs-CZ" sz="1800" kern="0" dirty="0"/>
              <a:t> a </a:t>
            </a:r>
            <a:r>
              <a:rPr lang="cs-CZ" sz="1800" kern="0" dirty="0">
                <a:hlinkClick r:id="rId10"/>
              </a:rPr>
              <a:t>návody</a:t>
            </a:r>
            <a:endParaRPr lang="cs-CZ" sz="1800" kern="0" dirty="0"/>
          </a:p>
          <a:p>
            <a:pPr marL="0" indent="0">
              <a:buFontTx/>
              <a:buNone/>
            </a:pPr>
            <a:endParaRPr lang="cs-CZ" kern="0" dirty="0"/>
          </a:p>
          <a:p>
            <a:pPr marL="0" indent="0">
              <a:buFontTx/>
              <a:buNone/>
            </a:pPr>
            <a:endParaRPr lang="cs-CZ" kern="0" dirty="0"/>
          </a:p>
          <a:p>
            <a:pPr marL="0" indent="0">
              <a:buFontTx/>
              <a:buNone/>
            </a:pPr>
            <a:endParaRPr lang="cs-CZ" kern="0" dirty="0"/>
          </a:p>
          <a:p>
            <a:pPr marL="0" indent="0">
              <a:buFontTx/>
              <a:buNone/>
            </a:pPr>
            <a:endParaRPr lang="cs-CZ" kern="0" dirty="0"/>
          </a:p>
          <a:p>
            <a:pPr marL="0" indent="0">
              <a:buFontTx/>
              <a:buNone/>
            </a:pPr>
            <a:endParaRPr lang="cs-CZ" kern="0" dirty="0"/>
          </a:p>
        </p:txBody>
      </p:sp>
    </p:spTree>
    <p:extLst>
      <p:ext uri="{BB962C8B-B14F-4D97-AF65-F5344CB8AC3E}">
        <p14:creationId xmlns:p14="http://schemas.microsoft.com/office/powerpoint/2010/main" val="13512484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E575A95C-F189-48C3-B1F2-F5846D277F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648" t="23615" r="8317" b="55593"/>
          <a:stretch/>
        </p:blipFill>
        <p:spPr>
          <a:xfrm>
            <a:off x="3995936" y="1905002"/>
            <a:ext cx="4032448" cy="576064"/>
          </a:xfrm>
          <a:prstGeom prst="rect">
            <a:avLst/>
          </a:prstGeom>
          <a:ln w="28575">
            <a:noFill/>
          </a:ln>
        </p:spPr>
      </p:pic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2263865F-4151-41AE-8FFF-4D60C9EE9CB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LcParenR" startAt="2"/>
            </a:pPr>
            <a:r>
              <a:rPr lang="cs-CZ" b="1" dirty="0" err="1"/>
              <a:t>MojeID</a:t>
            </a:r>
            <a:endParaRPr lang="cs-CZ" b="1" dirty="0"/>
          </a:p>
          <a:p>
            <a:pPr marL="857250" lvl="1" indent="-457200">
              <a:buFont typeface="+mj-lt"/>
              <a:buAutoNum type="alphaLcParenR" startAt="2"/>
            </a:pPr>
            <a:endParaRPr lang="cs-CZ" b="1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42533BAB-58C7-4D4E-B6E3-D1B2D5AA2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 Možnosti autentizace podrobněji</a:t>
            </a:r>
          </a:p>
        </p:txBody>
      </p:sp>
    </p:spTree>
    <p:extLst>
      <p:ext uri="{BB962C8B-B14F-4D97-AF65-F5344CB8AC3E}">
        <p14:creationId xmlns:p14="http://schemas.microsoft.com/office/powerpoint/2010/main" val="6781424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12939795-6976-498C-AA50-9EB61F261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2707591"/>
            <a:ext cx="4059001" cy="328096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575A95C-F189-48C3-B1F2-F5846D277F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648" t="23615" r="8317" b="55593"/>
          <a:stretch/>
        </p:blipFill>
        <p:spPr>
          <a:xfrm>
            <a:off x="3995936" y="1905002"/>
            <a:ext cx="4032448" cy="576064"/>
          </a:xfrm>
          <a:prstGeom prst="rect">
            <a:avLst/>
          </a:prstGeom>
          <a:ln w="28575">
            <a:noFill/>
          </a:ln>
        </p:spPr>
      </p:pic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2263865F-4151-41AE-8FFF-4D60C9EE9CB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LcParenR" startAt="2"/>
            </a:pPr>
            <a:r>
              <a:rPr lang="cs-CZ" b="1" dirty="0" err="1"/>
              <a:t>MojeID</a:t>
            </a:r>
            <a:endParaRPr lang="cs-CZ" b="1" dirty="0"/>
          </a:p>
          <a:p>
            <a:pPr marL="857250" lvl="1" indent="-457200">
              <a:buFont typeface="+mj-lt"/>
              <a:buAutoNum type="alphaLcParenR" startAt="2"/>
            </a:pPr>
            <a:endParaRPr lang="cs-CZ" b="1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42533BAB-58C7-4D4E-B6E3-D1B2D5AA2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 Možnosti autentizace podrobněji</a:t>
            </a:r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19AAB17C-41C6-4B50-ACE6-4A15CC02594A}"/>
              </a:ext>
            </a:extLst>
          </p:cNvPr>
          <p:cNvCxnSpPr>
            <a:cxnSpLocks/>
          </p:cNvCxnSpPr>
          <p:nvPr/>
        </p:nvCxnSpPr>
        <p:spPr>
          <a:xfrm flipH="1">
            <a:off x="5652120" y="2485189"/>
            <a:ext cx="527406" cy="37249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C34BF537-C59E-4A8D-A062-D864A3CD7551}"/>
              </a:ext>
            </a:extLst>
          </p:cNvPr>
          <p:cNvSpPr/>
          <p:nvPr/>
        </p:nvSpPr>
        <p:spPr>
          <a:xfrm>
            <a:off x="3076362" y="4149080"/>
            <a:ext cx="3007806" cy="96305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23523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2334B505-043A-4307-9B67-777E82476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348110"/>
            <a:ext cx="6029325" cy="405765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575A95C-F189-48C3-B1F2-F5846D277F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648" t="23615" r="8317" b="55593"/>
          <a:stretch/>
        </p:blipFill>
        <p:spPr>
          <a:xfrm>
            <a:off x="3995936" y="1905002"/>
            <a:ext cx="4032448" cy="576064"/>
          </a:xfrm>
          <a:prstGeom prst="rect">
            <a:avLst/>
          </a:prstGeom>
          <a:ln w="28575">
            <a:noFill/>
          </a:ln>
        </p:spPr>
      </p:pic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2263865F-4151-41AE-8FFF-4D60C9EE9CB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LcParenR" startAt="2"/>
            </a:pPr>
            <a:r>
              <a:rPr lang="cs-CZ" b="1" dirty="0" err="1"/>
              <a:t>MojeID</a:t>
            </a:r>
            <a:endParaRPr lang="cs-CZ" b="1" dirty="0"/>
          </a:p>
          <a:p>
            <a:pPr marL="857250" lvl="1" indent="-457200">
              <a:buFont typeface="+mj-lt"/>
              <a:buAutoNum type="alphaLcParenR" startAt="2"/>
            </a:pPr>
            <a:endParaRPr lang="cs-CZ" b="1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42533BAB-58C7-4D4E-B6E3-D1B2D5AA2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 Možnosti autentizace podrobněji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75F7FBE0-2214-4FA0-ADD7-3980DB2720D1}"/>
              </a:ext>
            </a:extLst>
          </p:cNvPr>
          <p:cNvSpPr txBox="1"/>
          <p:nvPr/>
        </p:nvSpPr>
        <p:spPr>
          <a:xfrm>
            <a:off x="3995936" y="5154008"/>
            <a:ext cx="4429000" cy="107721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sz="1600" dirty="0"/>
              <a:t>Po přihlášení ke službě </a:t>
            </a:r>
            <a:r>
              <a:rPr lang="cs-CZ" sz="1600" dirty="0" err="1"/>
              <a:t>mojeID</a:t>
            </a:r>
            <a:r>
              <a:rPr lang="cs-CZ" sz="1600" dirty="0"/>
              <a:t> je nutné </a:t>
            </a:r>
            <a:r>
              <a:rPr lang="cs-CZ" sz="1600" b="1" dirty="0"/>
              <a:t>zaškrtnout předání všech povinných údajů </a:t>
            </a:r>
            <a:r>
              <a:rPr lang="cs-CZ" sz="1600" dirty="0"/>
              <a:t>městskému Portálu občana (jinak nedoje k přihlášení)</a:t>
            </a:r>
          </a:p>
        </p:txBody>
      </p: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A8D6FE5A-C29F-475A-A03A-F5E22A0454BC}"/>
              </a:ext>
            </a:extLst>
          </p:cNvPr>
          <p:cNvCxnSpPr>
            <a:cxnSpLocks/>
          </p:cNvCxnSpPr>
          <p:nvPr/>
        </p:nvCxnSpPr>
        <p:spPr>
          <a:xfrm flipH="1" flipV="1">
            <a:off x="3632433" y="5008228"/>
            <a:ext cx="363503" cy="29298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1DEE2DB7-3D64-4565-90CD-2D35ACAB1718}"/>
              </a:ext>
            </a:extLst>
          </p:cNvPr>
          <p:cNvSpPr txBox="1"/>
          <p:nvPr/>
        </p:nvSpPr>
        <p:spPr>
          <a:xfrm>
            <a:off x="154962" y="5746342"/>
            <a:ext cx="1902563" cy="107721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sz="1600" dirty="0"/>
              <a:t>Zde nechte raději nezaškrtnuté pro Vaši lepší kontrolu i příště</a:t>
            </a:r>
          </a:p>
        </p:txBody>
      </p: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8375C863-D02A-4399-8C47-7B7F6790EA9E}"/>
              </a:ext>
            </a:extLst>
          </p:cNvPr>
          <p:cNvCxnSpPr>
            <a:cxnSpLocks/>
          </p:cNvCxnSpPr>
          <p:nvPr/>
        </p:nvCxnSpPr>
        <p:spPr>
          <a:xfrm flipV="1">
            <a:off x="2026558" y="5548601"/>
            <a:ext cx="333205" cy="25666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6921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E575A95C-F189-48C3-B1F2-F5846D277F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648" t="23615" r="8317" b="55593"/>
          <a:stretch/>
        </p:blipFill>
        <p:spPr>
          <a:xfrm>
            <a:off x="3995936" y="1905002"/>
            <a:ext cx="4032448" cy="576064"/>
          </a:xfrm>
          <a:prstGeom prst="rect">
            <a:avLst/>
          </a:prstGeom>
          <a:ln w="28575">
            <a:noFill/>
          </a:ln>
        </p:spPr>
      </p:pic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2263865F-4151-41AE-8FFF-4D60C9EE9CB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LcParenR" startAt="2"/>
            </a:pPr>
            <a:r>
              <a:rPr lang="cs-CZ" b="1" dirty="0" err="1"/>
              <a:t>MojeID</a:t>
            </a:r>
            <a:endParaRPr lang="cs-CZ" b="1" dirty="0"/>
          </a:p>
          <a:p>
            <a:pPr marL="857250" lvl="1" indent="-457200">
              <a:buFont typeface="+mj-lt"/>
              <a:buAutoNum type="alphaLcParenR" startAt="2"/>
            </a:pPr>
            <a:endParaRPr lang="cs-CZ" b="1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42533BAB-58C7-4D4E-B6E3-D1B2D5AA2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 Možnosti autentizace podrobněji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0BCECD40-ECB8-45FE-9D4D-38E1DFBC9A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13" t="10277" r="21651" b="10277"/>
          <a:stretch/>
        </p:blipFill>
        <p:spPr>
          <a:xfrm>
            <a:off x="1198833" y="2771645"/>
            <a:ext cx="5544616" cy="4086355"/>
          </a:xfrm>
          <a:prstGeom prst="rect">
            <a:avLst/>
          </a:prstGeom>
        </p:spPr>
      </p:pic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19AAB17C-41C6-4B50-ACE6-4A15CC02594A}"/>
              </a:ext>
            </a:extLst>
          </p:cNvPr>
          <p:cNvCxnSpPr>
            <a:cxnSpLocks/>
            <a:stCxn id="9" idx="3"/>
          </p:cNvCxnSpPr>
          <p:nvPr/>
        </p:nvCxnSpPr>
        <p:spPr>
          <a:xfrm flipH="1">
            <a:off x="3971143" y="4814823"/>
            <a:ext cx="2772306" cy="53326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élník: se zakulacenými rohy 15">
            <a:extLst>
              <a:ext uri="{FF2B5EF4-FFF2-40B4-BE49-F238E27FC236}">
                <a16:creationId xmlns:a16="http://schemas.microsoft.com/office/drawing/2014/main" id="{6823DDEA-2F3F-4B7D-9DCA-7B9D2A8A164D}"/>
              </a:ext>
            </a:extLst>
          </p:cNvPr>
          <p:cNvSpPr/>
          <p:nvPr/>
        </p:nvSpPr>
        <p:spPr>
          <a:xfrm>
            <a:off x="5220072" y="2796088"/>
            <a:ext cx="1296144" cy="24979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30FF5116-C629-465F-B404-B58C0AD3DE09}"/>
              </a:ext>
            </a:extLst>
          </p:cNvPr>
          <p:cNvSpPr txBox="1"/>
          <p:nvPr/>
        </p:nvSpPr>
        <p:spPr>
          <a:xfrm>
            <a:off x="6084168" y="4168298"/>
            <a:ext cx="2520280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sz="1600" dirty="0"/>
              <a:t>Po odsouhlasení dojde k </a:t>
            </a:r>
            <a:r>
              <a:rPr lang="cs-CZ" sz="1600" b="1" dirty="0"/>
              <a:t>přesměrování</a:t>
            </a:r>
            <a:r>
              <a:rPr lang="cs-CZ" sz="1600" dirty="0"/>
              <a:t> zpátky </a:t>
            </a:r>
            <a:r>
              <a:rPr lang="cs-CZ" sz="1600" b="1" dirty="0"/>
              <a:t>na Portál občana HK, </a:t>
            </a:r>
            <a:r>
              <a:rPr lang="cs-CZ" sz="1600" dirty="0"/>
              <a:t>odtud pokračujte na </a:t>
            </a:r>
            <a:r>
              <a:rPr lang="cs-CZ" sz="1600" b="1" dirty="0"/>
              <a:t>Dotační formuláře</a:t>
            </a:r>
          </a:p>
        </p:txBody>
      </p:sp>
    </p:spTree>
    <p:extLst>
      <p:ext uri="{BB962C8B-B14F-4D97-AF65-F5344CB8AC3E}">
        <p14:creationId xmlns:p14="http://schemas.microsoft.com/office/powerpoint/2010/main" val="9054175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E575A95C-F189-48C3-B1F2-F5846D277F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648" t="23615" r="8317" b="55593"/>
          <a:stretch/>
        </p:blipFill>
        <p:spPr>
          <a:xfrm>
            <a:off x="3995936" y="1905002"/>
            <a:ext cx="4032448" cy="576064"/>
          </a:xfrm>
          <a:prstGeom prst="rect">
            <a:avLst/>
          </a:prstGeom>
          <a:ln w="28575">
            <a:noFill/>
          </a:ln>
        </p:spPr>
      </p:pic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2263865F-4151-41AE-8FFF-4D60C9EE9CB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LcParenR" startAt="2"/>
            </a:pPr>
            <a:r>
              <a:rPr lang="cs-CZ" b="1" dirty="0" err="1"/>
              <a:t>MojeID</a:t>
            </a:r>
            <a:endParaRPr lang="cs-CZ" b="1" dirty="0"/>
          </a:p>
          <a:p>
            <a:pPr marL="857250" lvl="1" indent="-457200">
              <a:buFont typeface="+mj-lt"/>
              <a:buAutoNum type="alphaLcParenR" startAt="2"/>
            </a:pPr>
            <a:endParaRPr lang="cs-CZ" b="1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42533BAB-58C7-4D4E-B6E3-D1B2D5AA2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 Možnosti autentizace podrobněji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DDBF00-F5BB-4432-A489-A250EB24F95E}"/>
              </a:ext>
            </a:extLst>
          </p:cNvPr>
          <p:cNvSpPr txBox="1">
            <a:spLocks/>
          </p:cNvSpPr>
          <p:nvPr/>
        </p:nvSpPr>
        <p:spPr>
          <a:xfrm>
            <a:off x="864148" y="2646212"/>
            <a:ext cx="8286808" cy="424021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lang="cs-CZ" sz="2400">
                <a:solidFill>
                  <a:srgbClr val="0070C0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lang="cs-CZ" sz="18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lang="cs-CZ" sz="18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lang="cs-CZ" sz="18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lang="cs-CZ" sz="18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cs-CZ" sz="1800" kern="0" dirty="0"/>
              <a:t>pro přístup </a:t>
            </a:r>
            <a:r>
              <a:rPr lang="cs-CZ" sz="1800" b="1" kern="0" dirty="0"/>
              <a:t>do Portálu občana HK </a:t>
            </a:r>
            <a:r>
              <a:rPr lang="cs-CZ" sz="1800" kern="0" dirty="0"/>
              <a:t>je potřeba mít </a:t>
            </a:r>
            <a:r>
              <a:rPr lang="cs-CZ" sz="1800" b="1" kern="0" dirty="0"/>
              <a:t>validovaný účet </a:t>
            </a:r>
            <a:r>
              <a:rPr lang="cs-CZ" sz="1800" kern="0" dirty="0"/>
              <a:t>(více </a:t>
            </a:r>
            <a:r>
              <a:rPr lang="cs-CZ" sz="1800" kern="0" dirty="0" err="1"/>
              <a:t>info</a:t>
            </a:r>
            <a:r>
              <a:rPr lang="cs-CZ" sz="1800" kern="0" dirty="0"/>
              <a:t> na </a:t>
            </a:r>
            <a:r>
              <a:rPr lang="cs-CZ" sz="1800" dirty="0" err="1">
                <a:hlinkClick r:id="rId4"/>
              </a:rPr>
              <a:t>MojeID</a:t>
            </a:r>
            <a:r>
              <a:rPr lang="cs-CZ" sz="1800" dirty="0">
                <a:hlinkClick r:id="rId4"/>
              </a:rPr>
              <a:t> - Další dotazy</a:t>
            </a:r>
            <a:r>
              <a:rPr lang="cs-CZ" sz="1800" dirty="0"/>
              <a:t> – validace účtu)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800" b="1" dirty="0">
                <a:ea typeface="Verdana" panose="020B0604030504040204" pitchFamily="34" charset="0"/>
              </a:rPr>
              <a:t>POZOR</a:t>
            </a:r>
            <a:r>
              <a:rPr lang="cs-CZ" sz="1800" dirty="0">
                <a:ea typeface="Verdana" panose="020B0604030504040204" pitchFamily="34" charset="0"/>
              </a:rPr>
              <a:t>: </a:t>
            </a:r>
            <a:r>
              <a:rPr lang="cs-CZ" sz="1800" dirty="0">
                <a:effectLst/>
                <a:ea typeface="Verdana" panose="020B0604030504040204" pitchFamily="34" charset="0"/>
                <a:cs typeface="Times New Roman" panose="02020603050405020304" pitchFamily="18" charset="0"/>
              </a:rPr>
              <a:t>Volba „</a:t>
            </a:r>
            <a:r>
              <a:rPr lang="cs-CZ" sz="1800" b="1" dirty="0">
                <a:effectLst/>
                <a:ea typeface="Verdana" panose="020B0604030504040204" pitchFamily="34" charset="0"/>
                <a:cs typeface="Times New Roman" panose="02020603050405020304" pitchFamily="18" charset="0"/>
              </a:rPr>
              <a:t>Přístup ke službám veřejné správy</a:t>
            </a:r>
            <a:r>
              <a:rPr lang="cs-CZ" sz="1800" dirty="0">
                <a:effectLst/>
                <a:ea typeface="Verdana" panose="020B0604030504040204" pitchFamily="34" charset="0"/>
                <a:cs typeface="Times New Roman" panose="02020603050405020304" pitchFamily="18" charset="0"/>
              </a:rPr>
              <a:t>“ se </a:t>
            </a:r>
            <a:r>
              <a:rPr lang="cs-CZ" sz="1800" b="1" dirty="0">
                <a:effectLst/>
                <a:ea typeface="Verdana" panose="020B0604030504040204" pitchFamily="34" charset="0"/>
                <a:cs typeface="Times New Roman" panose="02020603050405020304" pitchFamily="18" charset="0"/>
              </a:rPr>
              <a:t>netýká Portálu občana HK</a:t>
            </a:r>
            <a:r>
              <a:rPr lang="cs-CZ" sz="1800" dirty="0">
                <a:effectLst/>
                <a:ea typeface="Verdana" panose="020B0604030504040204" pitchFamily="34" charset="0"/>
                <a:cs typeface="Times New Roman" panose="02020603050405020304" pitchFamily="18" charset="0"/>
              </a:rPr>
              <a:t> a nemá nic společného s validací vašeho účtu</a:t>
            </a:r>
            <a:endParaRPr lang="cs-CZ" sz="1800" dirty="0"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sz="1800" kern="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800" kern="0" dirty="0"/>
              <a:t>více informací na:</a:t>
            </a:r>
          </a:p>
          <a:p>
            <a:pPr marL="457200" lvl="1" indent="0">
              <a:buNone/>
            </a:pPr>
            <a:r>
              <a:rPr lang="cs-CZ" dirty="0" err="1">
                <a:hlinkClick r:id="rId5"/>
              </a:rPr>
              <a:t>MojeID</a:t>
            </a:r>
            <a:r>
              <a:rPr lang="cs-CZ" dirty="0">
                <a:hlinkClick r:id="rId5"/>
              </a:rPr>
              <a:t> - Pro uživatele</a:t>
            </a:r>
            <a:endParaRPr lang="cs-CZ" dirty="0"/>
          </a:p>
          <a:p>
            <a:pPr marL="457200" lvl="1" indent="0">
              <a:buNone/>
            </a:pPr>
            <a:r>
              <a:rPr lang="cs-CZ" dirty="0" err="1">
                <a:hlinkClick r:id="rId6"/>
              </a:rPr>
              <a:t>MojeID</a:t>
            </a:r>
            <a:r>
              <a:rPr lang="cs-CZ" dirty="0">
                <a:hlinkClick r:id="rId6"/>
              </a:rPr>
              <a:t> - Jak na to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C5ADAD9-942E-479E-8339-AE91B354B23A}"/>
              </a:ext>
            </a:extLst>
          </p:cNvPr>
          <p:cNvSpPr txBox="1"/>
          <p:nvPr/>
        </p:nvSpPr>
        <p:spPr>
          <a:xfrm>
            <a:off x="864148" y="3501008"/>
            <a:ext cx="8162186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sz="1600" b="1" dirty="0"/>
              <a:t>POZOR:</a:t>
            </a:r>
          </a:p>
          <a:p>
            <a:r>
              <a:rPr lang="cs-CZ" sz="1600" dirty="0">
                <a:effectLst/>
                <a:ea typeface="Verdana" panose="020B0604030504040204" pitchFamily="34" charset="0"/>
                <a:cs typeface="Times New Roman" panose="02020603050405020304" pitchFamily="18" charset="0"/>
              </a:rPr>
              <a:t>Volba „</a:t>
            </a:r>
            <a:r>
              <a:rPr lang="cs-CZ" sz="1600" b="1" dirty="0">
                <a:effectLst/>
                <a:ea typeface="Verdana" panose="020B0604030504040204" pitchFamily="34" charset="0"/>
                <a:cs typeface="Times New Roman" panose="02020603050405020304" pitchFamily="18" charset="0"/>
              </a:rPr>
              <a:t>Přístup ke službám veřejné správy</a:t>
            </a:r>
            <a:r>
              <a:rPr lang="cs-CZ" sz="1600" dirty="0">
                <a:effectLst/>
                <a:ea typeface="Verdana" panose="020B0604030504040204" pitchFamily="34" charset="0"/>
                <a:cs typeface="Times New Roman" panose="02020603050405020304" pitchFamily="18" charset="0"/>
              </a:rPr>
              <a:t>“ se </a:t>
            </a:r>
            <a:r>
              <a:rPr lang="cs-CZ" sz="1600" b="1" dirty="0">
                <a:effectLst/>
                <a:ea typeface="Verdana" panose="020B0604030504040204" pitchFamily="34" charset="0"/>
                <a:cs typeface="Times New Roman" panose="02020603050405020304" pitchFamily="18" charset="0"/>
              </a:rPr>
              <a:t>netýká Portálu občana HK</a:t>
            </a:r>
            <a:r>
              <a:rPr lang="cs-CZ" sz="1600" dirty="0">
                <a:effectLst/>
                <a:ea typeface="Verdana" panose="020B0604030504040204" pitchFamily="34" charset="0"/>
                <a:cs typeface="Times New Roman" panose="02020603050405020304" pitchFamily="18" charset="0"/>
              </a:rPr>
              <a:t> a nemá nic společného s validací vašeho účtu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4081352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16E2EE43-8A08-490D-A46C-388E03CE81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505"/>
          <a:stretch/>
        </p:blipFill>
        <p:spPr>
          <a:xfrm>
            <a:off x="144757" y="2204864"/>
            <a:ext cx="8854486" cy="3600400"/>
          </a:xfrm>
          <a:prstGeom prst="rect">
            <a:avLst/>
          </a:prstGeom>
        </p:spPr>
      </p:pic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915DC326-683B-4CB1-B79D-D6DEB5595DEA}"/>
              </a:ext>
            </a:extLst>
          </p:cNvPr>
          <p:cNvSpPr/>
          <p:nvPr/>
        </p:nvSpPr>
        <p:spPr>
          <a:xfrm>
            <a:off x="6084168" y="4437112"/>
            <a:ext cx="1944216" cy="6480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CDFF30B6-0199-425E-AFE7-240BF370B49C}"/>
              </a:ext>
            </a:extLst>
          </p:cNvPr>
          <p:cNvCxnSpPr/>
          <p:nvPr/>
        </p:nvCxnSpPr>
        <p:spPr>
          <a:xfrm flipV="1">
            <a:off x="6660232" y="5157192"/>
            <a:ext cx="288032" cy="10081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id="{6FFF7F21-FC83-4519-9554-3327389CA1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7110" y="1349029"/>
            <a:ext cx="8286808" cy="4240211"/>
          </a:xfrm>
        </p:spPr>
        <p:txBody>
          <a:bodyPr/>
          <a:lstStyle/>
          <a:p>
            <a:pPr marL="0" indent="0" algn="ctr">
              <a:buNone/>
            </a:pPr>
            <a:endParaRPr lang="cs-CZ" dirty="0">
              <a:hlinkClick r:id="rId4"/>
            </a:endParaRPr>
          </a:p>
          <a:p>
            <a:pPr marL="0" indent="0" algn="ctr">
              <a:buNone/>
            </a:pPr>
            <a:r>
              <a:rPr lang="cs-CZ" dirty="0">
                <a:hlinkClick r:id="rId4"/>
              </a:rPr>
              <a:t>https://dotace.mmhk.cz/</a:t>
            </a:r>
            <a:endParaRPr lang="cs-CZ" dirty="0"/>
          </a:p>
          <a:p>
            <a:pPr marL="0" indent="0" algn="ctr">
              <a:buNone/>
            </a:pPr>
            <a:endParaRPr lang="cs-CZ" dirty="0"/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CD52A3A6-8B70-4EED-AD7F-687B30051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20688"/>
            <a:ext cx="9108504" cy="1143000"/>
          </a:xfrm>
        </p:spPr>
        <p:txBody>
          <a:bodyPr/>
          <a:lstStyle/>
          <a:p>
            <a:r>
              <a:rPr lang="cs-CZ" dirty="0"/>
              <a:t>1. Postup přihlášení k Dotačnímu portálu HK </a:t>
            </a:r>
          </a:p>
        </p:txBody>
      </p:sp>
    </p:spTree>
    <p:extLst>
      <p:ext uri="{BB962C8B-B14F-4D97-AF65-F5344CB8AC3E}">
        <p14:creationId xmlns:p14="http://schemas.microsoft.com/office/powerpoint/2010/main" val="33619760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B641884A-2A6C-4B10-BC00-031F6A2B78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648" t="47005" r="8317" b="29604"/>
          <a:stretch/>
        </p:blipFill>
        <p:spPr>
          <a:xfrm>
            <a:off x="3995936" y="1896776"/>
            <a:ext cx="4032448" cy="648072"/>
          </a:xfrm>
          <a:prstGeom prst="rect">
            <a:avLst/>
          </a:prstGeom>
          <a:ln w="28575">
            <a:noFill/>
          </a:ln>
        </p:spPr>
      </p:pic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2263865F-4151-41AE-8FFF-4D60C9EE9CB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LcParenR" startAt="3"/>
            </a:pPr>
            <a:r>
              <a:rPr lang="cs-CZ" b="1" dirty="0"/>
              <a:t>Identita občana</a:t>
            </a:r>
          </a:p>
          <a:p>
            <a:pPr marL="857250" lvl="1" indent="-457200">
              <a:buFont typeface="+mj-lt"/>
              <a:buAutoNum type="alphaLcParenR" startAt="3"/>
            </a:pPr>
            <a:endParaRPr lang="cs-CZ" b="1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42533BAB-58C7-4D4E-B6E3-D1B2D5AA2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 Možnosti autentizace podrobněji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ED74232-19FB-4622-90C8-BCD4899B5046}"/>
              </a:ext>
            </a:extLst>
          </p:cNvPr>
          <p:cNvSpPr txBox="1"/>
          <p:nvPr/>
        </p:nvSpPr>
        <p:spPr>
          <a:xfrm>
            <a:off x="649236" y="2540691"/>
            <a:ext cx="3154026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sz="1600" b="1" dirty="0"/>
              <a:t>JEN PRO FYZICKOU OSOBU!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100333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B641884A-2A6C-4B10-BC00-031F6A2B78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648" t="47005" r="8317" b="29604"/>
          <a:stretch/>
        </p:blipFill>
        <p:spPr>
          <a:xfrm>
            <a:off x="3995936" y="1896776"/>
            <a:ext cx="4032448" cy="648072"/>
          </a:xfrm>
          <a:prstGeom prst="rect">
            <a:avLst/>
          </a:prstGeom>
          <a:ln w="28575">
            <a:noFill/>
          </a:ln>
        </p:spPr>
      </p:pic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2263865F-4151-41AE-8FFF-4D60C9EE9CB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LcParenR" startAt="3"/>
            </a:pPr>
            <a:r>
              <a:rPr lang="cs-CZ" b="1" dirty="0"/>
              <a:t>Identita občana</a:t>
            </a:r>
          </a:p>
          <a:p>
            <a:pPr marL="857250" lvl="1" indent="-457200">
              <a:buFont typeface="+mj-lt"/>
              <a:buAutoNum type="alphaLcParenR" startAt="3"/>
            </a:pPr>
            <a:endParaRPr lang="cs-CZ" b="1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42533BAB-58C7-4D4E-B6E3-D1B2D5AA2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 Možnosti autentizace podrobněji</a:t>
            </a:r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7BBC6BD9-A3E6-4F1F-ACFF-C4A255893C4C}"/>
              </a:ext>
            </a:extLst>
          </p:cNvPr>
          <p:cNvCxnSpPr>
            <a:cxnSpLocks/>
          </p:cNvCxnSpPr>
          <p:nvPr/>
        </p:nvCxnSpPr>
        <p:spPr>
          <a:xfrm flipH="1">
            <a:off x="5652120" y="2485189"/>
            <a:ext cx="527406" cy="37249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74CCBA40-7F5F-427F-8A69-76918B0564BB}"/>
              </a:ext>
            </a:extLst>
          </p:cNvPr>
          <p:cNvSpPr/>
          <p:nvPr/>
        </p:nvSpPr>
        <p:spPr>
          <a:xfrm>
            <a:off x="3076362" y="4149080"/>
            <a:ext cx="3007806" cy="96305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4BA6B89-6E2C-4B45-AAD9-3405A4BDDE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13" t="22329" r="21651" b="13600"/>
          <a:stretch/>
        </p:blipFill>
        <p:spPr>
          <a:xfrm>
            <a:off x="1331640" y="3031425"/>
            <a:ext cx="6321759" cy="3757402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67F11DC8-465C-4A37-80A2-329E7BE9E86C}"/>
              </a:ext>
            </a:extLst>
          </p:cNvPr>
          <p:cNvSpPr txBox="1"/>
          <p:nvPr/>
        </p:nvSpPr>
        <p:spPr>
          <a:xfrm>
            <a:off x="649236" y="2540691"/>
            <a:ext cx="3154026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sz="1600" b="1" dirty="0"/>
              <a:t>JEN PRO FYZICKOU OSOBU!</a:t>
            </a:r>
            <a:endParaRPr lang="cs-CZ" sz="1600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30607CB-450A-4940-B177-8E30EB1AE0A5}"/>
              </a:ext>
            </a:extLst>
          </p:cNvPr>
          <p:cNvSpPr txBox="1"/>
          <p:nvPr/>
        </p:nvSpPr>
        <p:spPr>
          <a:xfrm>
            <a:off x="5414389" y="5598714"/>
            <a:ext cx="3154026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sz="1600" dirty="0"/>
              <a:t>Zde vyberete jednu z možností</a:t>
            </a:r>
          </a:p>
        </p:txBody>
      </p:sp>
    </p:spTree>
    <p:extLst>
      <p:ext uri="{BB962C8B-B14F-4D97-AF65-F5344CB8AC3E}">
        <p14:creationId xmlns:p14="http://schemas.microsoft.com/office/powerpoint/2010/main" val="38913034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B641884A-2A6C-4B10-BC00-031F6A2B78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648" t="47005" r="8317" b="29604"/>
          <a:stretch/>
        </p:blipFill>
        <p:spPr>
          <a:xfrm>
            <a:off x="3995936" y="1896776"/>
            <a:ext cx="4032448" cy="648072"/>
          </a:xfrm>
          <a:prstGeom prst="rect">
            <a:avLst/>
          </a:prstGeom>
          <a:ln w="28575">
            <a:noFill/>
          </a:ln>
        </p:spPr>
      </p:pic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2263865F-4151-41AE-8FFF-4D60C9EE9CB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LcParenR" startAt="3"/>
            </a:pPr>
            <a:r>
              <a:rPr lang="cs-CZ" b="1" dirty="0"/>
              <a:t>Identita občana</a:t>
            </a:r>
          </a:p>
          <a:p>
            <a:pPr marL="857250" lvl="1" indent="-457200">
              <a:buFont typeface="+mj-lt"/>
              <a:buAutoNum type="alphaLcParenR" startAt="3"/>
            </a:pPr>
            <a:endParaRPr lang="cs-CZ" b="1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42533BAB-58C7-4D4E-B6E3-D1B2D5AA2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 Možnosti autentizace podrobněji</a:t>
            </a:r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7BBC6BD9-A3E6-4F1F-ACFF-C4A255893C4C}"/>
              </a:ext>
            </a:extLst>
          </p:cNvPr>
          <p:cNvCxnSpPr>
            <a:cxnSpLocks/>
          </p:cNvCxnSpPr>
          <p:nvPr/>
        </p:nvCxnSpPr>
        <p:spPr>
          <a:xfrm flipH="1">
            <a:off x="5652120" y="2485189"/>
            <a:ext cx="527406" cy="37249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74CCBA40-7F5F-427F-8A69-76918B0564BB}"/>
              </a:ext>
            </a:extLst>
          </p:cNvPr>
          <p:cNvSpPr/>
          <p:nvPr/>
        </p:nvSpPr>
        <p:spPr>
          <a:xfrm>
            <a:off x="3076362" y="4149080"/>
            <a:ext cx="3007806" cy="96305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4BA6B89-6E2C-4B45-AAD9-3405A4BDDE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13" t="22329" r="21651" b="13600"/>
          <a:stretch/>
        </p:blipFill>
        <p:spPr>
          <a:xfrm>
            <a:off x="1331640" y="3031425"/>
            <a:ext cx="6321759" cy="3757402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67F11DC8-465C-4A37-80A2-329E7BE9E86C}"/>
              </a:ext>
            </a:extLst>
          </p:cNvPr>
          <p:cNvSpPr txBox="1"/>
          <p:nvPr/>
        </p:nvSpPr>
        <p:spPr>
          <a:xfrm>
            <a:off x="649236" y="2540691"/>
            <a:ext cx="3154026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sz="1600" b="1" dirty="0"/>
              <a:t>JEN PRO FYZICKOU OSOBU!</a:t>
            </a:r>
            <a:endParaRPr lang="cs-CZ" sz="1600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30607CB-450A-4940-B177-8E30EB1AE0A5}"/>
              </a:ext>
            </a:extLst>
          </p:cNvPr>
          <p:cNvSpPr txBox="1"/>
          <p:nvPr/>
        </p:nvSpPr>
        <p:spPr>
          <a:xfrm>
            <a:off x="5414389" y="5598714"/>
            <a:ext cx="3154026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sz="1600" dirty="0"/>
              <a:t>Zde vyberete jednu z možností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78916AFB-8283-4A14-9CE8-5AAFA6AB88C4}"/>
              </a:ext>
            </a:extLst>
          </p:cNvPr>
          <p:cNvSpPr txBox="1"/>
          <p:nvPr/>
        </p:nvSpPr>
        <p:spPr>
          <a:xfrm>
            <a:off x="3815887" y="6289093"/>
            <a:ext cx="4752528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sz="1600" dirty="0"/>
              <a:t>Dál už analogicky jako u předchozích možností</a:t>
            </a:r>
          </a:p>
        </p:txBody>
      </p:sp>
    </p:spTree>
    <p:extLst>
      <p:ext uri="{BB962C8B-B14F-4D97-AF65-F5344CB8AC3E}">
        <p14:creationId xmlns:p14="http://schemas.microsoft.com/office/powerpoint/2010/main" val="28815507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B641884A-2A6C-4B10-BC00-031F6A2B78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648" t="47005" r="8317" b="29604"/>
          <a:stretch/>
        </p:blipFill>
        <p:spPr>
          <a:xfrm>
            <a:off x="3995936" y="1896776"/>
            <a:ext cx="4032448" cy="648072"/>
          </a:xfrm>
          <a:prstGeom prst="rect">
            <a:avLst/>
          </a:prstGeom>
          <a:ln w="28575">
            <a:noFill/>
          </a:ln>
        </p:spPr>
      </p:pic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2263865F-4151-41AE-8FFF-4D60C9EE9CB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LcParenR" startAt="3"/>
            </a:pPr>
            <a:r>
              <a:rPr lang="cs-CZ" b="1" dirty="0"/>
              <a:t>Identita občana</a:t>
            </a:r>
          </a:p>
          <a:p>
            <a:pPr lvl="1" indent="-342900">
              <a:buFont typeface="+mj-lt"/>
              <a:buAutoNum type="alphaLcParenR" startAt="3"/>
            </a:pPr>
            <a:endParaRPr lang="cs-CZ" b="1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42533BAB-58C7-4D4E-B6E3-D1B2D5AA2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 Možnosti autentizace podrobněji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B0D4283E-6F0D-4013-877C-A55D16992FF0}"/>
              </a:ext>
            </a:extLst>
          </p:cNvPr>
          <p:cNvSpPr txBox="1">
            <a:spLocks/>
          </p:cNvSpPr>
          <p:nvPr/>
        </p:nvSpPr>
        <p:spPr>
          <a:xfrm>
            <a:off x="864148" y="2646212"/>
            <a:ext cx="8286808" cy="424021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lang="cs-CZ" sz="2400">
                <a:solidFill>
                  <a:srgbClr val="0070C0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lang="cs-CZ" sz="18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lang="cs-CZ" sz="18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lang="cs-CZ" sz="18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lang="cs-CZ" sz="18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cs-CZ" sz="1800" kern="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800" kern="0" dirty="0"/>
              <a:t>slouží pro bezpečné a jednoduché přihlašování do různých portálů státní a veřejné správy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1800" kern="0" dirty="0"/>
              <a:t>v rámci Identity občana můžete používat více prostředků, kterými se přihlašujete, např. bankovní identitu, NIA ID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1800" kern="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800" kern="0" dirty="0"/>
              <a:t>více informací na:</a:t>
            </a:r>
          </a:p>
          <a:p>
            <a:pPr marL="457200" lvl="1" indent="0">
              <a:buNone/>
            </a:pPr>
            <a:r>
              <a:rPr lang="cs-CZ" dirty="0">
                <a:hlinkClick r:id="rId4"/>
              </a:rPr>
              <a:t>Chci založit Identitu občana (gov.cz)</a:t>
            </a:r>
            <a:endParaRPr lang="cs-CZ" dirty="0"/>
          </a:p>
          <a:p>
            <a:pPr marL="457200" lvl="1" indent="0">
              <a:buNone/>
            </a:pPr>
            <a:endParaRPr lang="cs-CZ" sz="2000" dirty="0">
              <a:hlinkClick r:id="rId5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B873575-C2E6-4561-84AC-85BD61438922}"/>
              </a:ext>
            </a:extLst>
          </p:cNvPr>
          <p:cNvSpPr txBox="1"/>
          <p:nvPr/>
        </p:nvSpPr>
        <p:spPr>
          <a:xfrm>
            <a:off x="649236" y="2540691"/>
            <a:ext cx="3154026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sz="1600" b="1" dirty="0"/>
              <a:t>JEN PRO FYZICKOU OSOBU!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864417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16E2EE43-8A08-490D-A46C-388E03CE81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505"/>
          <a:stretch/>
        </p:blipFill>
        <p:spPr>
          <a:xfrm>
            <a:off x="144757" y="2204864"/>
            <a:ext cx="8854486" cy="3600400"/>
          </a:xfrm>
          <a:prstGeom prst="rect">
            <a:avLst/>
          </a:prstGeom>
        </p:spPr>
      </p:pic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915DC326-683B-4CB1-B79D-D6DEB5595DEA}"/>
              </a:ext>
            </a:extLst>
          </p:cNvPr>
          <p:cNvSpPr/>
          <p:nvPr/>
        </p:nvSpPr>
        <p:spPr>
          <a:xfrm>
            <a:off x="6084168" y="4437112"/>
            <a:ext cx="1944216" cy="6480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093563E-65AE-41EE-B9BD-0FD3EC0BC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76" y="2063110"/>
            <a:ext cx="5896470" cy="4388189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CDFF30B6-0199-425E-AFE7-240BF370B49C}"/>
              </a:ext>
            </a:extLst>
          </p:cNvPr>
          <p:cNvCxnSpPr>
            <a:cxnSpLocks/>
          </p:cNvCxnSpPr>
          <p:nvPr/>
        </p:nvCxnSpPr>
        <p:spPr>
          <a:xfrm flipH="1">
            <a:off x="5558722" y="4596421"/>
            <a:ext cx="52544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8B5BCC76-15FE-4C0D-9D2E-E14A67F42B64}"/>
              </a:ext>
            </a:extLst>
          </p:cNvPr>
          <p:cNvSpPr txBox="1"/>
          <p:nvPr/>
        </p:nvSpPr>
        <p:spPr>
          <a:xfrm>
            <a:off x="5281452" y="5496759"/>
            <a:ext cx="2304256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sz="1600" dirty="0"/>
              <a:t>Dostanete se na </a:t>
            </a:r>
            <a:r>
              <a:rPr lang="cs-CZ" sz="1600" b="1" dirty="0"/>
              <a:t>úvodní stránku Portálu občana HK</a:t>
            </a:r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EB9BB9A2-7709-4DB1-84F2-5204385A5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20688"/>
            <a:ext cx="9108504" cy="1143000"/>
          </a:xfrm>
        </p:spPr>
        <p:txBody>
          <a:bodyPr/>
          <a:lstStyle/>
          <a:p>
            <a:r>
              <a:rPr lang="cs-CZ" dirty="0"/>
              <a:t>1. Postup přihlášení k Dotačnímu portálu HK </a:t>
            </a:r>
          </a:p>
        </p:txBody>
      </p:sp>
    </p:spTree>
    <p:extLst>
      <p:ext uri="{BB962C8B-B14F-4D97-AF65-F5344CB8AC3E}">
        <p14:creationId xmlns:p14="http://schemas.microsoft.com/office/powerpoint/2010/main" val="2688890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16E2EE43-8A08-490D-A46C-388E03CE81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505"/>
          <a:stretch/>
        </p:blipFill>
        <p:spPr>
          <a:xfrm>
            <a:off x="144757" y="2204864"/>
            <a:ext cx="8854486" cy="36004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093563E-65AE-41EE-B9BD-0FD3EC0BC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76" y="2063110"/>
            <a:ext cx="5896470" cy="4388189"/>
          </a:xfrm>
          <a:prstGeom prst="rect">
            <a:avLst/>
          </a:prstGeom>
          <a:ln w="28575">
            <a:solidFill>
              <a:schemeClr val="accent3">
                <a:lumMod val="65000"/>
              </a:schemeClr>
            </a:solidFill>
          </a:ln>
        </p:spPr>
      </p:pic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CDFF30B6-0199-425E-AFE7-240BF370B49C}"/>
              </a:ext>
            </a:extLst>
          </p:cNvPr>
          <p:cNvCxnSpPr>
            <a:cxnSpLocks/>
          </p:cNvCxnSpPr>
          <p:nvPr/>
        </p:nvCxnSpPr>
        <p:spPr>
          <a:xfrm flipH="1" flipV="1">
            <a:off x="5437900" y="2492896"/>
            <a:ext cx="358236" cy="93610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>
            <a:extLst>
              <a:ext uri="{FF2B5EF4-FFF2-40B4-BE49-F238E27FC236}">
                <a16:creationId xmlns:a16="http://schemas.microsoft.com/office/drawing/2014/main" id="{56CFCC0B-5E02-4CBA-98B4-1D71CD614170}"/>
              </a:ext>
            </a:extLst>
          </p:cNvPr>
          <p:cNvSpPr txBox="1"/>
          <p:nvPr/>
        </p:nvSpPr>
        <p:spPr>
          <a:xfrm>
            <a:off x="5389397" y="3429000"/>
            <a:ext cx="2304256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sz="1600" dirty="0"/>
              <a:t>Je potřeba se </a:t>
            </a:r>
            <a:br>
              <a:rPr lang="cs-CZ" sz="1600" b="1" dirty="0"/>
            </a:br>
            <a:r>
              <a:rPr lang="cs-CZ" sz="1600" b="1" dirty="0"/>
              <a:t>k Portálu občana přihlásit</a:t>
            </a:r>
          </a:p>
        </p:txBody>
      </p:sp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915DC326-683B-4CB1-B79D-D6DEB5595DEA}"/>
              </a:ext>
            </a:extLst>
          </p:cNvPr>
          <p:cNvSpPr/>
          <p:nvPr/>
        </p:nvSpPr>
        <p:spPr>
          <a:xfrm>
            <a:off x="5076056" y="2060848"/>
            <a:ext cx="576064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0BB02985-B5F1-4D92-91AD-18BCCAA0C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20688"/>
            <a:ext cx="9108504" cy="1143000"/>
          </a:xfrm>
        </p:spPr>
        <p:txBody>
          <a:bodyPr/>
          <a:lstStyle/>
          <a:p>
            <a:r>
              <a:rPr lang="cs-CZ" dirty="0"/>
              <a:t>1. Postup přihlášení k Dotačnímu portálu HK </a:t>
            </a:r>
          </a:p>
        </p:txBody>
      </p:sp>
    </p:spTree>
    <p:extLst>
      <p:ext uri="{BB962C8B-B14F-4D97-AF65-F5344CB8AC3E}">
        <p14:creationId xmlns:p14="http://schemas.microsoft.com/office/powerpoint/2010/main" val="1411663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7E3883FE-D868-4203-8624-BD0FE3CECA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596" y="1925093"/>
            <a:ext cx="8463884" cy="4240211"/>
          </a:xfrm>
        </p:spPr>
        <p:txBody>
          <a:bodyPr/>
          <a:lstStyle/>
          <a:p>
            <a:pPr algn="just"/>
            <a:r>
              <a:rPr lang="cs-CZ" sz="20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Vyberete jednu z možností přihlášení (podrobněji – dále v prezentaci):</a:t>
            </a:r>
            <a:endParaRPr lang="cs-CZ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40C5053-4ED0-43E7-A785-0DCC3F3A48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4705"/>
          <a:stretch/>
        </p:blipFill>
        <p:spPr>
          <a:xfrm>
            <a:off x="1547664" y="2469811"/>
            <a:ext cx="5896470" cy="671157"/>
          </a:xfrm>
          <a:prstGeom prst="rect">
            <a:avLst/>
          </a:prstGeom>
          <a:ln w="28575">
            <a:noFill/>
          </a:ln>
        </p:spPr>
      </p:pic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6C99DF13-533A-4FCE-8EC6-B04B50B524BA}"/>
              </a:ext>
            </a:extLst>
          </p:cNvPr>
          <p:cNvSpPr/>
          <p:nvPr/>
        </p:nvSpPr>
        <p:spPr>
          <a:xfrm>
            <a:off x="6588224" y="2469810"/>
            <a:ext cx="576064" cy="31111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9D3C096F-1DAC-42EC-B4CE-03B23AA8B8AE}"/>
              </a:ext>
            </a:extLst>
          </p:cNvPr>
          <p:cNvCxnSpPr>
            <a:cxnSpLocks/>
          </p:cNvCxnSpPr>
          <p:nvPr/>
        </p:nvCxnSpPr>
        <p:spPr>
          <a:xfrm flipH="1">
            <a:off x="6588224" y="2805389"/>
            <a:ext cx="299020" cy="69561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ek 7">
            <a:extLst>
              <a:ext uri="{FF2B5EF4-FFF2-40B4-BE49-F238E27FC236}">
                <a16:creationId xmlns:a16="http://schemas.microsoft.com/office/drawing/2014/main" id="{D4BC02CF-D101-4FD3-814E-1E8063E3CC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331"/>
          <a:stretch/>
        </p:blipFill>
        <p:spPr>
          <a:xfrm>
            <a:off x="1650183" y="3638824"/>
            <a:ext cx="5843634" cy="2770626"/>
          </a:xfrm>
          <a:prstGeom prst="rect">
            <a:avLst/>
          </a:prstGeom>
          <a:ln w="9525">
            <a:noFill/>
          </a:ln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BED05A55-9857-4D56-AB6E-A80301BE5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20688"/>
            <a:ext cx="9108504" cy="1143000"/>
          </a:xfrm>
        </p:spPr>
        <p:txBody>
          <a:bodyPr/>
          <a:lstStyle/>
          <a:p>
            <a:r>
              <a:rPr lang="cs-CZ" dirty="0"/>
              <a:t>1. Postup přihlášení k Dotačnímu portálu HK </a:t>
            </a:r>
          </a:p>
        </p:txBody>
      </p:sp>
    </p:spTree>
    <p:extLst>
      <p:ext uri="{BB962C8B-B14F-4D97-AF65-F5344CB8AC3E}">
        <p14:creationId xmlns:p14="http://schemas.microsoft.com/office/powerpoint/2010/main" val="1964715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90F03C52-2E91-4FD5-B1F5-8BDE6B731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455" y="2469809"/>
            <a:ext cx="5896469" cy="4273541"/>
          </a:xfrm>
          <a:prstGeom prst="rect">
            <a:avLst/>
          </a:prstGeom>
        </p:spPr>
      </p:pic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7E3883FE-D868-4203-8624-BD0FE3CECA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596" y="1925093"/>
            <a:ext cx="8463884" cy="4240211"/>
          </a:xfrm>
        </p:spPr>
        <p:txBody>
          <a:bodyPr/>
          <a:lstStyle/>
          <a:p>
            <a:pPr algn="just"/>
            <a:r>
              <a:rPr lang="cs-CZ" sz="20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Po přihlášení k Portálu občana:</a:t>
            </a:r>
            <a:endParaRPr lang="cs-CZ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6C99DF13-533A-4FCE-8EC6-B04B50B524BA}"/>
              </a:ext>
            </a:extLst>
          </p:cNvPr>
          <p:cNvSpPr/>
          <p:nvPr/>
        </p:nvSpPr>
        <p:spPr>
          <a:xfrm>
            <a:off x="5148064" y="2469810"/>
            <a:ext cx="2016224" cy="31111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9D3C096F-1DAC-42EC-B4CE-03B23AA8B8AE}"/>
              </a:ext>
            </a:extLst>
          </p:cNvPr>
          <p:cNvCxnSpPr>
            <a:cxnSpLocks/>
          </p:cNvCxnSpPr>
          <p:nvPr/>
        </p:nvCxnSpPr>
        <p:spPr>
          <a:xfrm flipH="1" flipV="1">
            <a:off x="7020271" y="2804990"/>
            <a:ext cx="144016" cy="31111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81708695-EB19-48D5-82C0-509C5FA74CBF}"/>
              </a:ext>
            </a:extLst>
          </p:cNvPr>
          <p:cNvSpPr txBox="1"/>
          <p:nvPr/>
        </p:nvSpPr>
        <p:spPr>
          <a:xfrm>
            <a:off x="5576499" y="3140169"/>
            <a:ext cx="2887545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sz="1600" dirty="0"/>
              <a:t>Tady je vidět, kdo je přihlášen k Portálu občana HK</a:t>
            </a:r>
            <a:endParaRPr lang="cs-CZ" sz="1600" b="1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FB49B15A-F74D-4118-B8F3-D243DD415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20688"/>
            <a:ext cx="9108504" cy="1143000"/>
          </a:xfrm>
        </p:spPr>
        <p:txBody>
          <a:bodyPr/>
          <a:lstStyle/>
          <a:p>
            <a:r>
              <a:rPr lang="cs-CZ" dirty="0"/>
              <a:t>1. Postup přihlášení k Dotačnímu portálu HK </a:t>
            </a:r>
          </a:p>
        </p:txBody>
      </p:sp>
    </p:spTree>
    <p:extLst>
      <p:ext uri="{BB962C8B-B14F-4D97-AF65-F5344CB8AC3E}">
        <p14:creationId xmlns:p14="http://schemas.microsoft.com/office/powerpoint/2010/main" val="3595320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90F03C52-2E91-4FD5-B1F5-8BDE6B731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455" y="2469809"/>
            <a:ext cx="5896469" cy="4273541"/>
          </a:xfrm>
          <a:prstGeom prst="rect">
            <a:avLst/>
          </a:prstGeom>
        </p:spPr>
      </p:pic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7E3883FE-D868-4203-8624-BD0FE3CECA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596" y="1925093"/>
            <a:ext cx="8463884" cy="4240211"/>
          </a:xfrm>
        </p:spPr>
        <p:txBody>
          <a:bodyPr/>
          <a:lstStyle/>
          <a:p>
            <a:pPr algn="just"/>
            <a:r>
              <a:rPr lang="cs-CZ" sz="20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Přechod na Dotační portál:</a:t>
            </a:r>
            <a:endParaRPr lang="cs-CZ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897F92AF-490E-42BE-9DE0-251E300876CC}"/>
              </a:ext>
            </a:extLst>
          </p:cNvPr>
          <p:cNvSpPr/>
          <p:nvPr/>
        </p:nvSpPr>
        <p:spPr>
          <a:xfrm>
            <a:off x="3419872" y="4869160"/>
            <a:ext cx="1056770" cy="93610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5F69DD11-F949-4B16-8BA4-1CB6EFFED663}"/>
              </a:ext>
            </a:extLst>
          </p:cNvPr>
          <p:cNvCxnSpPr>
            <a:cxnSpLocks/>
          </p:cNvCxnSpPr>
          <p:nvPr/>
        </p:nvCxnSpPr>
        <p:spPr>
          <a:xfrm flipH="1" flipV="1">
            <a:off x="4458386" y="5661248"/>
            <a:ext cx="1097360" cy="24816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76EAADA2-D15C-48C1-81C1-2079978CE70E}"/>
              </a:ext>
            </a:extLst>
          </p:cNvPr>
          <p:cNvSpPr txBox="1"/>
          <p:nvPr/>
        </p:nvSpPr>
        <p:spPr>
          <a:xfrm>
            <a:off x="5555746" y="5868561"/>
            <a:ext cx="3408742" cy="58557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sz="1600" dirty="0"/>
              <a:t>Na </a:t>
            </a:r>
            <a:r>
              <a:rPr lang="cs-CZ" sz="1600" b="1" dirty="0"/>
              <a:t>Dotační portál </a:t>
            </a:r>
            <a:r>
              <a:rPr lang="cs-CZ" sz="1600" dirty="0"/>
              <a:t>přejdete přes možnost Dotační formuláře</a:t>
            </a:r>
            <a:endParaRPr lang="cs-CZ" sz="1600" b="1" dirty="0"/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C00F849E-59A5-4668-AF0B-4E6061EAE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20688"/>
            <a:ext cx="9108504" cy="1143000"/>
          </a:xfrm>
        </p:spPr>
        <p:txBody>
          <a:bodyPr/>
          <a:lstStyle/>
          <a:p>
            <a:r>
              <a:rPr lang="cs-CZ" dirty="0"/>
              <a:t>1. Postup přihlášení k Dotačnímu portálu HK </a:t>
            </a:r>
          </a:p>
        </p:txBody>
      </p:sp>
    </p:spTree>
    <p:extLst>
      <p:ext uri="{BB962C8B-B14F-4D97-AF65-F5344CB8AC3E}">
        <p14:creationId xmlns:p14="http://schemas.microsoft.com/office/powerpoint/2010/main" val="670469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16">
            <a:extLst>
              <a:ext uri="{FF2B5EF4-FFF2-40B4-BE49-F238E27FC236}">
                <a16:creationId xmlns:a16="http://schemas.microsoft.com/office/drawing/2014/main" id="{76B9876D-645D-4CB4-BBBC-895FDE8BC3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26" t="10801" r="19288" b="6761"/>
          <a:stretch/>
        </p:blipFill>
        <p:spPr>
          <a:xfrm>
            <a:off x="611560" y="2490859"/>
            <a:ext cx="5832648" cy="4240211"/>
          </a:xfrm>
          <a:prstGeom prst="rect">
            <a:avLst/>
          </a:prstGeom>
        </p:spPr>
      </p:pic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7E3883FE-D868-4203-8624-BD0FE3CECA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596" y="1925093"/>
            <a:ext cx="8463884" cy="4240211"/>
          </a:xfrm>
        </p:spPr>
        <p:txBody>
          <a:bodyPr/>
          <a:lstStyle/>
          <a:p>
            <a:pPr algn="just"/>
            <a:r>
              <a:rPr lang="cs-CZ" sz="20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Po přechodu na Dotační portál:</a:t>
            </a:r>
            <a:endParaRPr lang="cs-CZ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Obdélník: se zakulacenými rohy 13">
            <a:extLst>
              <a:ext uri="{FF2B5EF4-FFF2-40B4-BE49-F238E27FC236}">
                <a16:creationId xmlns:a16="http://schemas.microsoft.com/office/drawing/2014/main" id="{EC89C1BD-EE89-4526-8DF8-5417BB2C5212}"/>
              </a:ext>
            </a:extLst>
          </p:cNvPr>
          <p:cNvSpPr/>
          <p:nvPr/>
        </p:nvSpPr>
        <p:spPr>
          <a:xfrm>
            <a:off x="2263264" y="2924944"/>
            <a:ext cx="2308736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ED349D48-3DC3-4387-984E-D83BE11935A6}"/>
              </a:ext>
            </a:extLst>
          </p:cNvPr>
          <p:cNvCxnSpPr>
            <a:cxnSpLocks/>
          </p:cNvCxnSpPr>
          <p:nvPr/>
        </p:nvCxnSpPr>
        <p:spPr>
          <a:xfrm flipH="1" flipV="1">
            <a:off x="4554535" y="3476091"/>
            <a:ext cx="1265589" cy="84248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10934B48-4BF2-4901-9CC0-189F6E5E64BC}"/>
              </a:ext>
            </a:extLst>
          </p:cNvPr>
          <p:cNvSpPr txBox="1"/>
          <p:nvPr/>
        </p:nvSpPr>
        <p:spPr>
          <a:xfrm>
            <a:off x="4745123" y="4318578"/>
            <a:ext cx="3970281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sz="1600" dirty="0"/>
              <a:t>Pokud jste </a:t>
            </a:r>
            <a:r>
              <a:rPr lang="cs-CZ" sz="1600" b="1" dirty="0"/>
              <a:t>na Dotačním portálu poprvé, </a:t>
            </a:r>
            <a:r>
              <a:rPr lang="cs-CZ" sz="1600" dirty="0"/>
              <a:t>musíte ještě </a:t>
            </a:r>
            <a:r>
              <a:rPr lang="cs-CZ" sz="1600" b="1" dirty="0"/>
              <a:t>doplnit profil uživatele</a:t>
            </a: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1B003900-FC36-4799-B1A8-AD1E1DF77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20688"/>
            <a:ext cx="9108504" cy="1143000"/>
          </a:xfrm>
        </p:spPr>
        <p:txBody>
          <a:bodyPr/>
          <a:lstStyle/>
          <a:p>
            <a:r>
              <a:rPr lang="cs-CZ" dirty="0"/>
              <a:t>1. Postup přihlášení k Dotačnímu portálu HK </a:t>
            </a:r>
          </a:p>
        </p:txBody>
      </p:sp>
    </p:spTree>
    <p:extLst>
      <p:ext uri="{BB962C8B-B14F-4D97-AF65-F5344CB8AC3E}">
        <p14:creationId xmlns:p14="http://schemas.microsoft.com/office/powerpoint/2010/main" val="1929899225"/>
      </p:ext>
    </p:extLst>
  </p:cSld>
  <p:clrMapOvr>
    <a:masterClrMapping/>
  </p:clrMapOvr>
</p:sld>
</file>

<file path=ppt/theme/theme1.xml><?xml version="1.0" encoding="utf-8"?>
<a:theme xmlns:a="http://schemas.openxmlformats.org/drawingml/2006/main" name="Šablona prezentace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6FB4198A409984995FC185CEE81A2D1" ma:contentTypeVersion="140" ma:contentTypeDescription="Vytvoří nový dokument" ma:contentTypeScope="" ma:versionID="070c7ec94982a677803a873c6236f5f2">
  <xsd:schema xmlns:xsd="http://www.w3.org/2001/XMLSchema" xmlns:xs="http://www.w3.org/2001/XMLSchema" xmlns:p="http://schemas.microsoft.com/office/2006/metadata/properties" xmlns:ns2="93a90320-fbc1-4325-a8dd-f0cbba08a9d8" xmlns:ns3="e0664690-cec3-4cfd-8510-0e44fdf573f3" targetNamespace="http://schemas.microsoft.com/office/2006/metadata/properties" ma:root="true" ma:fieldsID="7af4a30e42d7a176f5bb9b263e077d4f" ns2:_="" ns3:_="">
    <xsd:import namespace="93a90320-fbc1-4325-a8dd-f0cbba08a9d8"/>
    <xsd:import namespace="e0664690-cec3-4cfd-8510-0e44fdf573f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a90320-fbc1-4325-a8dd-f0cbba08a9d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Zachovat ID" ma:description="Ponechat ID po přidání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664690-cec3-4cfd-8510-0e44fdf573f3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dílí se s" ma:list="UserInfo" ma:SearchPeopleOnly="false" ma:internalName="SharedWithUsers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>
  <documentManagement>
    <_dlc_DocIdUrl xmlns="93a90320-fbc1-4325-a8dd-f0cbba08a9d8">
      <Url>https://intranet.mmhk.cz/odbory/kp/lm/_layouts/DocIdRedir.aspx?ID=DN6A7ZFDTPKM-25-334</Url>
      <Description>DN6A7ZFDTPKM-25-334</Description>
    </_dlc_DocIdUrl>
    <_dlc_DocId xmlns="93a90320-fbc1-4325-a8dd-f0cbba08a9d8">DN6A7ZFDTPKM-25-334</_dlc_DocId>
    <SharedWithUsers xmlns="e0664690-cec3-4cfd-8510-0e44fdf573f3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5C0897B0-2A1D-4D22-AC41-B74392D3513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2558B4F-5D54-466E-82C4-635F80E460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a90320-fbc1-4325-a8dd-f0cbba08a9d8"/>
    <ds:schemaRef ds:uri="e0664690-cec3-4cfd-8510-0e44fdf573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E6D5624-D51B-4AA2-8850-218DD10581CF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97DA4550-3F9A-4742-A839-79F1B1716298}">
  <ds:schemaRefs>
    <ds:schemaRef ds:uri="http://schemas.microsoft.com/office/2006/metadata/properties"/>
    <ds:schemaRef ds:uri="93a90320-fbc1-4325-a8dd-f0cbba08a9d8"/>
    <ds:schemaRef ds:uri="e0664690-cec3-4cfd-8510-0e44fdf573f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DOTIS_návod_datova_schranka</Template>
  <TotalTime>1345</TotalTime>
  <Words>1036</Words>
  <Application>Microsoft Office PowerPoint</Application>
  <PresentationFormat>Předvádění na obrazovce (4:3)</PresentationFormat>
  <Paragraphs>147</Paragraphs>
  <Slides>33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8" baseType="lpstr">
      <vt:lpstr>Arial</vt:lpstr>
      <vt:lpstr>Calibri</vt:lpstr>
      <vt:lpstr>Times New Roman</vt:lpstr>
      <vt:lpstr>Verdana</vt:lpstr>
      <vt:lpstr>Šablona prezentace</vt:lpstr>
      <vt:lpstr>Jak se přihlásit do  Dotačního portálu</vt:lpstr>
      <vt:lpstr>1. Postup přihlášení k Dotačnímu portálu HK </vt:lpstr>
      <vt:lpstr>1. Postup přihlášení k Dotačnímu portálu HK </vt:lpstr>
      <vt:lpstr>1. Postup přihlášení k Dotačnímu portálu HK </vt:lpstr>
      <vt:lpstr>1. Postup přihlášení k Dotačnímu portálu HK </vt:lpstr>
      <vt:lpstr>1. Postup přihlášení k Dotačnímu portálu HK </vt:lpstr>
      <vt:lpstr>1. Postup přihlášení k Dotačnímu portálu HK </vt:lpstr>
      <vt:lpstr>1. Postup přihlášení k Dotačnímu portálu HK </vt:lpstr>
      <vt:lpstr>1. Postup přihlášení k Dotačnímu portálu HK </vt:lpstr>
      <vt:lpstr>1. Postup přihlášení k Dotačnímu portálu HK </vt:lpstr>
      <vt:lpstr>1. Postup přihlášení k Dotačnímu portálu HK </vt:lpstr>
      <vt:lpstr>2. Proč se přihlašuje přes Portál občana HK</vt:lpstr>
      <vt:lpstr>Prezentace aplikace PowerPoint</vt:lpstr>
      <vt:lpstr>3. Možnosti autentizace k Portálu občana HK</vt:lpstr>
      <vt:lpstr>3. Možnosti autentizace k Portálu občana HK</vt:lpstr>
      <vt:lpstr>3. Možnosti autentizace k Portálu občana HK</vt:lpstr>
      <vt:lpstr>3. Možnosti autentizace k Portálu občana HK</vt:lpstr>
      <vt:lpstr>3. Možnosti autentizace k Portálu občana HK</vt:lpstr>
      <vt:lpstr>4. Možnosti autentizace podrobněji</vt:lpstr>
      <vt:lpstr>4. Možnosti autentizace podrobněji</vt:lpstr>
      <vt:lpstr>4. Možnosti autentizace podrobněji</vt:lpstr>
      <vt:lpstr>4. Možnosti autentizace podrobněji</vt:lpstr>
      <vt:lpstr>4. Možnosti autentizace podrobněji</vt:lpstr>
      <vt:lpstr>4. Možnosti autentizace podrobněji</vt:lpstr>
      <vt:lpstr>4. Možnosti autentizace podrobněji</vt:lpstr>
      <vt:lpstr>4. Možnosti autentizace podrobněji</vt:lpstr>
      <vt:lpstr>4. Možnosti autentizace podrobněji</vt:lpstr>
      <vt:lpstr>4. Možnosti autentizace podrobněji</vt:lpstr>
      <vt:lpstr>4. Možnosti autentizace podrobněji</vt:lpstr>
      <vt:lpstr>4. Možnosti autentizace podrobněji</vt:lpstr>
      <vt:lpstr>4. Možnosti autentizace podrobněji</vt:lpstr>
      <vt:lpstr>4. Možnosti autentizace podrobněji</vt:lpstr>
      <vt:lpstr>4. Možnosti autentizace podrobněji</vt:lpstr>
    </vt:vector>
  </TitlesOfParts>
  <Company>mmhk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Práce s datovou  schránkou</dc:title>
  <dc:creator>Němcová Jana Ing. Mgr.</dc:creator>
  <cp:lastModifiedBy>Němcová Jana Ing. Mgr.</cp:lastModifiedBy>
  <cp:revision>5</cp:revision>
  <dcterms:created xsi:type="dcterms:W3CDTF">2022-09-20T10:57:41Z</dcterms:created>
  <dcterms:modified xsi:type="dcterms:W3CDTF">2023-01-03T09:24:03Z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0x01010066FB4198A409984995FC185CEE81A2D1</vt:lpwstr>
  </property>
  <property fmtid="{D5CDD505-2E9C-101B-9397-08002B2CF9AE}" pid="3" name="_dlc_DocIdItemGuid">
    <vt:lpwstr>fb5eebf5-4d2b-4393-94d4-bb43dc875c29</vt:lpwstr>
  </property>
  <property fmtid="{D5CDD505-2E9C-101B-9397-08002B2CF9AE}" pid="4" name="Order">
    <vt:r8>33400</vt:r8>
  </property>
</Properties>
</file>